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62" r:id="rId2"/>
  </p:sldMasterIdLst>
  <p:sldIdLst>
    <p:sldId id="256" r:id="rId3"/>
    <p:sldId id="258" r:id="rId4"/>
    <p:sldId id="257" r:id="rId5"/>
    <p:sldId id="279" r:id="rId6"/>
    <p:sldId id="275" r:id="rId7"/>
    <p:sldId id="259" r:id="rId8"/>
    <p:sldId id="262" r:id="rId9"/>
    <p:sldId id="263" r:id="rId10"/>
    <p:sldId id="264" r:id="rId11"/>
    <p:sldId id="265" r:id="rId12"/>
    <p:sldId id="266" r:id="rId13"/>
    <p:sldId id="274" r:id="rId14"/>
    <p:sldId id="267" r:id="rId15"/>
    <p:sldId id="269" r:id="rId16"/>
    <p:sldId id="271" r:id="rId17"/>
    <p:sldId id="270" r:id="rId18"/>
    <p:sldId id="276" r:id="rId19"/>
    <p:sldId id="277" r:id="rId20"/>
    <p:sldId id="281" r:id="rId21"/>
    <p:sldId id="278" r:id="rId22"/>
    <p:sldId id="280"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0000"/>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60"/>
  </p:normalViewPr>
  <p:slideViewPr>
    <p:cSldViewPr snapToGrid="0">
      <p:cViewPr varScale="1">
        <p:scale>
          <a:sx n="69" d="100"/>
          <a:sy n="69" d="100"/>
        </p:scale>
        <p:origin x="76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tex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95400" y="2233126"/>
            <a:ext cx="3903133" cy="1518442"/>
          </a:xfrm>
        </p:spPr>
        <p:txBody>
          <a:bodyPr anchor="b"/>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cxnSp>
        <p:nvCxnSpPr>
          <p:cNvPr id="6" name="Straight Connector 5"/>
          <p:cNvCxnSpPr/>
          <p:nvPr/>
        </p:nvCxnSpPr>
        <p:spPr>
          <a:xfrm flipV="1">
            <a:off x="5359400" y="1"/>
            <a:ext cx="0" cy="3615824"/>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5"/>
          <p:cNvSpPr>
            <a:spLocks noGrp="1"/>
          </p:cNvSpPr>
          <p:nvPr>
            <p:ph type="body" sz="quarter" idx="12" hasCustomPrompt="1"/>
          </p:nvPr>
        </p:nvSpPr>
        <p:spPr>
          <a:xfrm>
            <a:off x="5520268" y="3151145"/>
            <a:ext cx="4656666" cy="2438776"/>
          </a:xfrm>
        </p:spPr>
        <p:txBody>
          <a:bodyPr anchor="t"/>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2959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Wide image and text 4">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932536"/>
            <a:ext cx="12192000" cy="2495935"/>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Text Placeholder 5"/>
          <p:cNvSpPr>
            <a:spLocks noGrp="1"/>
          </p:cNvSpPr>
          <p:nvPr>
            <p:ph type="body" sz="quarter" idx="12" hasCustomPrompt="1"/>
          </p:nvPr>
        </p:nvSpPr>
        <p:spPr>
          <a:xfrm>
            <a:off x="6417733" y="3793652"/>
            <a:ext cx="3759200" cy="1796268"/>
          </a:xfrm>
        </p:spPr>
        <p:txBody>
          <a:bodyPr anchor="b"/>
          <a:lstStyle>
            <a:lvl1pPr marL="0" indent="0" algn="l">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7" name="Title 1"/>
          <p:cNvSpPr>
            <a:spLocks noGrp="1"/>
          </p:cNvSpPr>
          <p:nvPr>
            <p:ph type="title" hasCustomPrompt="1"/>
          </p:nvPr>
        </p:nvSpPr>
        <p:spPr>
          <a:xfrm>
            <a:off x="2015067" y="2239779"/>
            <a:ext cx="4080933" cy="3409417"/>
          </a:xfrm>
        </p:spPr>
        <p:txBody>
          <a:bodyPr anchor="b"/>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56063033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itle 2">
    <p:spTree>
      <p:nvGrpSpPr>
        <p:cNvPr id="1" name=""/>
        <p:cNvGrpSpPr/>
        <p:nvPr/>
      </p:nvGrpSpPr>
      <p:grpSpPr>
        <a:xfrm>
          <a:off x="0" y="0"/>
          <a:ext cx="0" cy="0"/>
          <a:chOff x="0" y="0"/>
          <a:chExt cx="0" cy="0"/>
        </a:xfrm>
      </p:grpSpPr>
      <p:sp>
        <p:nvSpPr>
          <p:cNvPr id="3" name="Text Placeholder 5"/>
          <p:cNvSpPr>
            <a:spLocks noGrp="1"/>
          </p:cNvSpPr>
          <p:nvPr>
            <p:ph type="body" sz="quarter" idx="18" hasCustomPrompt="1"/>
          </p:nvPr>
        </p:nvSpPr>
        <p:spPr>
          <a:xfrm rot="18900000">
            <a:off x="4347468" y="1680199"/>
            <a:ext cx="3497062" cy="3497602"/>
          </a:xfrm>
          <a:solidFill>
            <a:schemeClr val="accent5">
              <a:lumMod val="40000"/>
              <a:lumOff val="60000"/>
            </a:schemeClr>
          </a:solidFill>
        </p:spPr>
        <p:txBody>
          <a:bodyPr anchor="b">
            <a:noAutofit/>
          </a:bodyPr>
          <a:lstStyle>
            <a:lvl1pPr marL="0" indent="0" algn="just">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4" name="Text Placeholder 5"/>
          <p:cNvSpPr>
            <a:spLocks noGrp="1"/>
          </p:cNvSpPr>
          <p:nvPr>
            <p:ph type="body" sz="quarter" idx="19" hasCustomPrompt="1"/>
          </p:nvPr>
        </p:nvSpPr>
        <p:spPr>
          <a:xfrm rot="18900000">
            <a:off x="4619619" y="1952309"/>
            <a:ext cx="2952763" cy="2953219"/>
          </a:xfrm>
          <a:solidFill>
            <a:schemeClr val="tx1"/>
          </a:solidFill>
        </p:spPr>
        <p:txBody>
          <a:bodyPr anchor="b">
            <a:noAutofit/>
          </a:bodyPr>
          <a:lstStyle>
            <a:lvl1pPr marL="0" indent="0" algn="just">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6" name="Title 1"/>
          <p:cNvSpPr>
            <a:spLocks noGrp="1"/>
          </p:cNvSpPr>
          <p:nvPr>
            <p:ph type="title" hasCustomPrompt="1"/>
          </p:nvPr>
        </p:nvSpPr>
        <p:spPr>
          <a:xfrm>
            <a:off x="4623056" y="2337160"/>
            <a:ext cx="2945889" cy="1091310"/>
          </a:xfrm>
        </p:spPr>
        <p:txBody>
          <a:bodyPr anchor="b">
            <a:normAutofit/>
          </a:bodyPr>
          <a:lstStyle>
            <a:lvl1pPr algn="ctr">
              <a:defRPr sz="3200" spc="0">
                <a:solidFill>
                  <a:schemeClr val="bg1"/>
                </a:solidFill>
              </a:defRPr>
            </a:lvl1pPr>
          </a:lstStyle>
          <a:p>
            <a:r>
              <a:rPr kumimoji="1" lang="en-US" altLang="ja-JP" dirty="0"/>
              <a:t>Title</a:t>
            </a:r>
            <a:endParaRPr kumimoji="1" lang="ja-JP" altLang="en-US" dirty="0"/>
          </a:p>
        </p:txBody>
      </p:sp>
      <p:sp>
        <p:nvSpPr>
          <p:cNvPr id="7" name="Text Placeholder 5"/>
          <p:cNvSpPr>
            <a:spLocks noGrp="1"/>
          </p:cNvSpPr>
          <p:nvPr>
            <p:ph type="body" sz="quarter" idx="15" hasCustomPrompt="1"/>
          </p:nvPr>
        </p:nvSpPr>
        <p:spPr>
          <a:xfrm>
            <a:off x="4623056" y="3472475"/>
            <a:ext cx="2945889" cy="642960"/>
          </a:xfrm>
        </p:spPr>
        <p:txBody>
          <a:bodyPr anchor="t">
            <a:normAutofit/>
          </a:bodyPr>
          <a:lstStyle>
            <a:lvl1pPr marL="0" indent="0" algn="ctr">
              <a:lnSpc>
                <a:spcPct val="100000"/>
              </a:lnSpc>
              <a:spcBef>
                <a:spcPts val="0"/>
              </a:spcBef>
              <a:buFontTx/>
              <a:buNone/>
              <a:defRPr sz="1333">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81090741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a:p>
        </p:txBody>
      </p:sp>
      <p:sp>
        <p:nvSpPr>
          <p:cNvPr id="4" name="Marcador de fecha 3"/>
          <p:cNvSpPr>
            <a:spLocks noGrp="1"/>
          </p:cNvSpPr>
          <p:nvPr>
            <p:ph type="dt" sz="half" idx="10"/>
          </p:nvPr>
        </p:nvSpPr>
        <p:spPr/>
        <p:txBody>
          <a:bodyPr/>
          <a:lstStyle/>
          <a:p>
            <a:fld id="{EAE72A5F-8849-4721-82D5-C71A1761E776}" type="datetimeFigureOut">
              <a:rPr lang="en-US" smtClean="0"/>
              <a:t>10/21/2020</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7A627AED-83FE-42F7-9753-DE10CE9260D4}" type="slidenum">
              <a:rPr lang="en-US" smtClean="0"/>
              <a:t>‹Nº›</a:t>
            </a:fld>
            <a:endParaRPr lang="en-US" dirty="0"/>
          </a:p>
        </p:txBody>
      </p:sp>
    </p:spTree>
    <p:extLst>
      <p:ext uri="{BB962C8B-B14F-4D97-AF65-F5344CB8AC3E}">
        <p14:creationId xmlns:p14="http://schemas.microsoft.com/office/powerpoint/2010/main" val="188726968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219200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4" name="Title 1"/>
          <p:cNvSpPr>
            <a:spLocks noGrp="1"/>
          </p:cNvSpPr>
          <p:nvPr>
            <p:ph type="title" hasCustomPrompt="1"/>
          </p:nvPr>
        </p:nvSpPr>
        <p:spPr>
          <a:xfrm>
            <a:off x="935567" y="2925657"/>
            <a:ext cx="10320867" cy="905070"/>
          </a:xfrm>
        </p:spPr>
        <p:txBody>
          <a:bodyPr anchor="b">
            <a:normAutofit/>
          </a:bodyPr>
          <a:lstStyle>
            <a:lvl1pPr algn="ctr">
              <a:defRPr sz="5334" spc="0">
                <a:solidFill>
                  <a:schemeClr val="bg1"/>
                </a:solidFill>
              </a:defRPr>
            </a:lvl1pPr>
          </a:lstStyle>
          <a:p>
            <a:r>
              <a:rPr kumimoji="1" lang="en-US" altLang="ja-JP" dirty="0"/>
              <a:t>Presentation title</a:t>
            </a:r>
            <a:endParaRPr kumimoji="1" lang="ja-JP" altLang="en-US" dirty="0"/>
          </a:p>
        </p:txBody>
      </p:sp>
      <p:sp>
        <p:nvSpPr>
          <p:cNvPr id="5" name="Text Placeholder 5"/>
          <p:cNvSpPr>
            <a:spLocks noGrp="1"/>
          </p:cNvSpPr>
          <p:nvPr>
            <p:ph type="body" sz="quarter" idx="15" hasCustomPrompt="1"/>
          </p:nvPr>
        </p:nvSpPr>
        <p:spPr>
          <a:xfrm>
            <a:off x="2015068" y="3801490"/>
            <a:ext cx="8161866" cy="297009"/>
          </a:xfrm>
        </p:spPr>
        <p:txBody>
          <a:bodyPr anchor="t">
            <a:normAutofit/>
          </a:bodyPr>
          <a:lstStyle>
            <a:lvl1pPr marL="0" indent="0" algn="ctr">
              <a:lnSpc>
                <a:spcPct val="100000"/>
              </a:lnSpc>
              <a:spcBef>
                <a:spcPts val="0"/>
              </a:spcBef>
              <a:buFontTx/>
              <a:buNone/>
              <a:defRPr sz="1333">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6" name="Text Placeholder 5"/>
          <p:cNvSpPr>
            <a:spLocks noGrp="1"/>
          </p:cNvSpPr>
          <p:nvPr>
            <p:ph type="body" sz="quarter" idx="16" hasCustomPrompt="1"/>
          </p:nvPr>
        </p:nvSpPr>
        <p:spPr>
          <a:xfrm>
            <a:off x="2015068" y="5510696"/>
            <a:ext cx="8161866" cy="1043515"/>
          </a:xfrm>
        </p:spPr>
        <p:txBody>
          <a:bodyPr anchor="b">
            <a:normAutofit/>
          </a:bodyPr>
          <a:lstStyle>
            <a:lvl1pPr marL="0" indent="0" algn="ctr">
              <a:lnSpc>
                <a:spcPct val="130000"/>
              </a:lnSpc>
              <a:spcBef>
                <a:spcPts val="0"/>
              </a:spcBef>
              <a:buFontTx/>
              <a:buNone/>
              <a:defRPr sz="1067">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271390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3" name="Text Placeholder 5"/>
          <p:cNvSpPr>
            <a:spLocks noGrp="1"/>
          </p:cNvSpPr>
          <p:nvPr>
            <p:ph type="body" sz="quarter" idx="18" hasCustomPrompt="1"/>
          </p:nvPr>
        </p:nvSpPr>
        <p:spPr>
          <a:xfrm rot="18900000">
            <a:off x="4347468" y="1680199"/>
            <a:ext cx="3497062" cy="3497602"/>
          </a:xfrm>
          <a:solidFill>
            <a:schemeClr val="accent5">
              <a:lumMod val="40000"/>
              <a:lumOff val="60000"/>
            </a:schemeClr>
          </a:solidFill>
        </p:spPr>
        <p:txBody>
          <a:bodyPr anchor="b">
            <a:noAutofit/>
          </a:bodyPr>
          <a:lstStyle>
            <a:lvl1pPr marL="0" indent="0" algn="just">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4" name="Text Placeholder 5"/>
          <p:cNvSpPr>
            <a:spLocks noGrp="1"/>
          </p:cNvSpPr>
          <p:nvPr>
            <p:ph type="body" sz="quarter" idx="19" hasCustomPrompt="1"/>
          </p:nvPr>
        </p:nvSpPr>
        <p:spPr>
          <a:xfrm rot="18900000">
            <a:off x="4619619" y="1952309"/>
            <a:ext cx="2952763" cy="2953219"/>
          </a:xfrm>
          <a:solidFill>
            <a:schemeClr val="tx1"/>
          </a:solidFill>
        </p:spPr>
        <p:txBody>
          <a:bodyPr anchor="b">
            <a:noAutofit/>
          </a:bodyPr>
          <a:lstStyle>
            <a:lvl1pPr marL="0" indent="0" algn="just">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6" name="Title 1"/>
          <p:cNvSpPr>
            <a:spLocks noGrp="1"/>
          </p:cNvSpPr>
          <p:nvPr>
            <p:ph type="title" hasCustomPrompt="1"/>
          </p:nvPr>
        </p:nvSpPr>
        <p:spPr>
          <a:xfrm>
            <a:off x="4623056" y="2337160"/>
            <a:ext cx="2945889" cy="1091310"/>
          </a:xfrm>
        </p:spPr>
        <p:txBody>
          <a:bodyPr anchor="b">
            <a:normAutofit/>
          </a:bodyPr>
          <a:lstStyle>
            <a:lvl1pPr algn="ctr">
              <a:defRPr sz="3200" spc="0">
                <a:solidFill>
                  <a:schemeClr val="bg1"/>
                </a:solidFill>
              </a:defRPr>
            </a:lvl1pPr>
          </a:lstStyle>
          <a:p>
            <a:r>
              <a:rPr kumimoji="1" lang="en-US" altLang="ja-JP" dirty="0"/>
              <a:t>Title</a:t>
            </a:r>
            <a:endParaRPr kumimoji="1" lang="ja-JP" altLang="en-US" dirty="0"/>
          </a:p>
        </p:txBody>
      </p:sp>
      <p:sp>
        <p:nvSpPr>
          <p:cNvPr id="7" name="Text Placeholder 5"/>
          <p:cNvSpPr>
            <a:spLocks noGrp="1"/>
          </p:cNvSpPr>
          <p:nvPr>
            <p:ph type="body" sz="quarter" idx="15" hasCustomPrompt="1"/>
          </p:nvPr>
        </p:nvSpPr>
        <p:spPr>
          <a:xfrm>
            <a:off x="4623056" y="3472475"/>
            <a:ext cx="2945889" cy="642960"/>
          </a:xfrm>
        </p:spPr>
        <p:txBody>
          <a:bodyPr anchor="t">
            <a:normAutofit/>
          </a:bodyPr>
          <a:lstStyle>
            <a:lvl1pPr marL="0" indent="0" algn="ctr">
              <a:lnSpc>
                <a:spcPct val="100000"/>
              </a:lnSpc>
              <a:spcBef>
                <a:spcPts val="0"/>
              </a:spcBef>
              <a:buFontTx/>
              <a:buNone/>
              <a:defRPr sz="1333">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80788610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219200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5" name="Text Placeholder 5"/>
          <p:cNvSpPr>
            <a:spLocks noGrp="1"/>
          </p:cNvSpPr>
          <p:nvPr>
            <p:ph type="body" sz="quarter" idx="18" hasCustomPrompt="1"/>
          </p:nvPr>
        </p:nvSpPr>
        <p:spPr>
          <a:xfrm rot="18900000">
            <a:off x="1295400" y="1858475"/>
            <a:ext cx="3139505" cy="3139990"/>
          </a:xfrm>
          <a:solidFill>
            <a:schemeClr val="tx1">
              <a:alpha val="20000"/>
            </a:schemeClr>
          </a:solidFill>
        </p:spPr>
        <p:txBody>
          <a:bodyPr anchor="b">
            <a:noAutofit/>
          </a:bodyPr>
          <a:lstStyle>
            <a:lvl1pPr marL="0" indent="0" algn="just">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8" name="Text Placeholder 5"/>
          <p:cNvSpPr>
            <a:spLocks noGrp="1"/>
          </p:cNvSpPr>
          <p:nvPr>
            <p:ph type="body" sz="quarter" idx="19" hasCustomPrompt="1"/>
          </p:nvPr>
        </p:nvSpPr>
        <p:spPr>
          <a:xfrm rot="18900000">
            <a:off x="1539724" y="2102837"/>
            <a:ext cx="2650858" cy="2651267"/>
          </a:xfrm>
          <a:solidFill>
            <a:schemeClr val="bg1">
              <a:alpha val="20000"/>
            </a:schemeClr>
          </a:solidFill>
        </p:spPr>
        <p:txBody>
          <a:bodyPr anchor="b">
            <a:noAutofit/>
          </a:bodyPr>
          <a:lstStyle>
            <a:lvl1pPr marL="0" indent="0" algn="just">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7" name="Title 1"/>
          <p:cNvSpPr>
            <a:spLocks noGrp="1"/>
          </p:cNvSpPr>
          <p:nvPr>
            <p:ph type="title" hasCustomPrompt="1"/>
          </p:nvPr>
        </p:nvSpPr>
        <p:spPr>
          <a:xfrm>
            <a:off x="1539724" y="2422201"/>
            <a:ext cx="2650858" cy="2012539"/>
          </a:xfrm>
        </p:spPr>
        <p:txBody>
          <a:bodyPr anchor="ctr">
            <a:normAutofit/>
          </a:bodyPr>
          <a:lstStyle>
            <a:lvl1pPr algn="ctr">
              <a:defRPr sz="2933">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318496935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219200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5" name="Text Placeholder 5"/>
          <p:cNvSpPr>
            <a:spLocks noGrp="1"/>
          </p:cNvSpPr>
          <p:nvPr>
            <p:ph type="body" sz="quarter" idx="18" hasCustomPrompt="1"/>
          </p:nvPr>
        </p:nvSpPr>
        <p:spPr>
          <a:xfrm rot="18900000">
            <a:off x="7757095" y="1858475"/>
            <a:ext cx="3139505" cy="3139990"/>
          </a:xfrm>
          <a:solidFill>
            <a:schemeClr val="tx1">
              <a:alpha val="20000"/>
            </a:schemeClr>
          </a:solidFill>
        </p:spPr>
        <p:txBody>
          <a:bodyPr anchor="b">
            <a:noAutofit/>
          </a:bodyPr>
          <a:lstStyle>
            <a:lvl1pPr marL="0" indent="0" algn="just">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8" name="Text Placeholder 5"/>
          <p:cNvSpPr>
            <a:spLocks noGrp="1"/>
          </p:cNvSpPr>
          <p:nvPr>
            <p:ph type="body" sz="quarter" idx="19" hasCustomPrompt="1"/>
          </p:nvPr>
        </p:nvSpPr>
        <p:spPr>
          <a:xfrm rot="18900000">
            <a:off x="8001419" y="2102837"/>
            <a:ext cx="2650858" cy="2651267"/>
          </a:xfrm>
          <a:solidFill>
            <a:schemeClr val="bg1">
              <a:alpha val="20000"/>
            </a:schemeClr>
          </a:solidFill>
        </p:spPr>
        <p:txBody>
          <a:bodyPr anchor="b">
            <a:noAutofit/>
          </a:bodyPr>
          <a:lstStyle>
            <a:lvl1pPr marL="0" indent="0" algn="just">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7" name="Title 1"/>
          <p:cNvSpPr>
            <a:spLocks noGrp="1"/>
          </p:cNvSpPr>
          <p:nvPr>
            <p:ph type="title" hasCustomPrompt="1"/>
          </p:nvPr>
        </p:nvSpPr>
        <p:spPr>
          <a:xfrm>
            <a:off x="8001419" y="2422201"/>
            <a:ext cx="2650858" cy="2012539"/>
          </a:xfrm>
        </p:spPr>
        <p:txBody>
          <a:bodyPr anchor="ctr">
            <a:normAutofit/>
          </a:bodyPr>
          <a:lstStyle>
            <a:lvl1pPr algn="ctr">
              <a:defRPr sz="2933">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35320241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ullscreen image and text 1">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219200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8" name="Title 1"/>
          <p:cNvSpPr>
            <a:spLocks noGrp="1"/>
          </p:cNvSpPr>
          <p:nvPr>
            <p:ph type="title" hasCustomPrompt="1"/>
          </p:nvPr>
        </p:nvSpPr>
        <p:spPr>
          <a:xfrm>
            <a:off x="935567" y="2561901"/>
            <a:ext cx="3805767" cy="1733139"/>
          </a:xfrm>
        </p:spPr>
        <p:txBody>
          <a:bodyPr anchor="ctr"/>
          <a:lstStyle>
            <a:lvl1pPr algn="ctr">
              <a:defRPr>
                <a:solidFill>
                  <a:schemeClr val="tx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9" name="Text Placeholder 5"/>
          <p:cNvSpPr>
            <a:spLocks noGrp="1"/>
          </p:cNvSpPr>
          <p:nvPr>
            <p:ph type="body" sz="quarter" idx="12" hasCustomPrompt="1"/>
          </p:nvPr>
        </p:nvSpPr>
        <p:spPr>
          <a:xfrm>
            <a:off x="7450667" y="2305060"/>
            <a:ext cx="3805767" cy="2247881"/>
          </a:xfrm>
        </p:spPr>
        <p:txBody>
          <a:bodyPr anchor="ctr"/>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644930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ullscreen image and text 2">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219200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8" name="Title 1"/>
          <p:cNvSpPr>
            <a:spLocks noGrp="1"/>
          </p:cNvSpPr>
          <p:nvPr>
            <p:ph type="title" hasCustomPrompt="1"/>
          </p:nvPr>
        </p:nvSpPr>
        <p:spPr>
          <a:xfrm>
            <a:off x="6096000" y="878402"/>
            <a:ext cx="5160434" cy="1241011"/>
          </a:xfrm>
        </p:spPr>
        <p:txBody>
          <a:bodyPr anchor="b"/>
          <a:lstStyle>
            <a:lvl1pPr algn="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9" name="Text Placeholder 5"/>
          <p:cNvSpPr>
            <a:spLocks noGrp="1"/>
          </p:cNvSpPr>
          <p:nvPr>
            <p:ph type="body" sz="quarter" idx="12" hasCustomPrompt="1"/>
          </p:nvPr>
        </p:nvSpPr>
        <p:spPr>
          <a:xfrm>
            <a:off x="6096001" y="2119413"/>
            <a:ext cx="5160433" cy="1309058"/>
          </a:xfrm>
        </p:spPr>
        <p:txBody>
          <a:bodyPr anchor="t"/>
          <a:lstStyle>
            <a:lvl1pPr marL="0" indent="0" algn="r">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8717977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ullscreen image and text 3">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219200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3" name="Text Placeholder 5"/>
          <p:cNvSpPr>
            <a:spLocks noGrp="1"/>
          </p:cNvSpPr>
          <p:nvPr>
            <p:ph type="body" sz="quarter" idx="16" hasCustomPrompt="1"/>
          </p:nvPr>
        </p:nvSpPr>
        <p:spPr>
          <a:xfrm rot="10800000">
            <a:off x="1" y="0"/>
            <a:ext cx="5873447" cy="6858000"/>
          </a:xfrm>
          <a:gradFill flip="none" rotWithShape="1">
            <a:gsLst>
              <a:gs pos="0">
                <a:srgbClr val="000000">
                  <a:alpha val="50000"/>
                </a:srgbClr>
              </a:gs>
              <a:gs pos="100000">
                <a:srgbClr val="000000">
                  <a:alpha val="0"/>
                </a:srgbClr>
              </a:gs>
            </a:gsLst>
            <a:lin ang="10800000" scaled="1"/>
            <a:tileRect/>
          </a:gradFill>
        </p:spPr>
        <p:txBody>
          <a:bodyPr anchor="t"/>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5" name="Title 1"/>
          <p:cNvSpPr>
            <a:spLocks noGrp="1"/>
          </p:cNvSpPr>
          <p:nvPr>
            <p:ph type="title" hasCustomPrompt="1"/>
          </p:nvPr>
        </p:nvSpPr>
        <p:spPr>
          <a:xfrm>
            <a:off x="935567" y="955823"/>
            <a:ext cx="5624891" cy="1874829"/>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6" name="Text Placeholder 5"/>
          <p:cNvSpPr>
            <a:spLocks noGrp="1"/>
          </p:cNvSpPr>
          <p:nvPr>
            <p:ph type="body" sz="quarter" idx="12" hasCustomPrompt="1"/>
          </p:nvPr>
        </p:nvSpPr>
        <p:spPr>
          <a:xfrm>
            <a:off x="948267" y="3009856"/>
            <a:ext cx="3570515" cy="1983828"/>
          </a:xfrm>
        </p:spPr>
        <p:txBody>
          <a:bodyPr anchor="t"/>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9560291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ullscreen image and text 4">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219200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3" name="Text Placeholder 5"/>
          <p:cNvSpPr>
            <a:spLocks noGrp="1"/>
          </p:cNvSpPr>
          <p:nvPr>
            <p:ph type="body" sz="quarter" idx="16" hasCustomPrompt="1"/>
          </p:nvPr>
        </p:nvSpPr>
        <p:spPr>
          <a:xfrm rot="10800000">
            <a:off x="-5" y="3611265"/>
            <a:ext cx="12192001" cy="3246732"/>
          </a:xfrm>
          <a:gradFill flip="none" rotWithShape="1">
            <a:gsLst>
              <a:gs pos="0">
                <a:srgbClr val="000000">
                  <a:alpha val="70000"/>
                </a:srgbClr>
              </a:gs>
              <a:gs pos="100000">
                <a:srgbClr val="000000">
                  <a:alpha val="0"/>
                </a:srgbClr>
              </a:gs>
            </a:gsLst>
            <a:lin ang="5400000" scaled="1"/>
            <a:tileRect/>
          </a:gradFill>
        </p:spPr>
        <p:txBody>
          <a:bodyPr anchor="t"/>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5" name="Title 1"/>
          <p:cNvSpPr>
            <a:spLocks noGrp="1"/>
          </p:cNvSpPr>
          <p:nvPr>
            <p:ph type="title" hasCustomPrompt="1"/>
          </p:nvPr>
        </p:nvSpPr>
        <p:spPr>
          <a:xfrm>
            <a:off x="2015067" y="4443908"/>
            <a:ext cx="8161867" cy="1458269"/>
          </a:xfrm>
        </p:spPr>
        <p:txBody>
          <a:bodyPr anchor="b"/>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1361257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Wide image and 3 texts">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0"/>
            <a:ext cx="12192000" cy="3428471"/>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7" name="Text Placeholder 5"/>
          <p:cNvSpPr>
            <a:spLocks noGrp="1"/>
          </p:cNvSpPr>
          <p:nvPr>
            <p:ph type="body" sz="quarter" idx="12" hasCustomPrompt="1"/>
          </p:nvPr>
        </p:nvSpPr>
        <p:spPr>
          <a:xfrm>
            <a:off x="935567" y="4422706"/>
            <a:ext cx="2805161" cy="149645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8" name="Text Placeholder 5"/>
          <p:cNvSpPr>
            <a:spLocks noGrp="1"/>
          </p:cNvSpPr>
          <p:nvPr>
            <p:ph type="body" sz="quarter" idx="14" hasCustomPrompt="1"/>
          </p:nvPr>
        </p:nvSpPr>
        <p:spPr>
          <a:xfrm>
            <a:off x="935567" y="3983147"/>
            <a:ext cx="2805161" cy="390888"/>
          </a:xfrm>
        </p:spPr>
        <p:txBody>
          <a:bodyPr anchor="b">
            <a:normAutofit/>
          </a:bodyPr>
          <a:lstStyle>
            <a:lvl1pPr marL="0" indent="0" algn="ctr">
              <a:lnSpc>
                <a:spcPct val="100000"/>
              </a:lnSpc>
              <a:spcBef>
                <a:spcPts val="0"/>
              </a:spcBef>
              <a:buFontTx/>
              <a:buNone/>
              <a:defRPr sz="1867" baseline="0">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1" name="Text Placeholder 5"/>
          <p:cNvSpPr>
            <a:spLocks noGrp="1"/>
          </p:cNvSpPr>
          <p:nvPr>
            <p:ph type="body" sz="quarter" idx="15" hasCustomPrompt="1"/>
          </p:nvPr>
        </p:nvSpPr>
        <p:spPr>
          <a:xfrm>
            <a:off x="4693420" y="4422706"/>
            <a:ext cx="2805161" cy="149645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2" name="Text Placeholder 5"/>
          <p:cNvSpPr>
            <a:spLocks noGrp="1"/>
          </p:cNvSpPr>
          <p:nvPr>
            <p:ph type="body" sz="quarter" idx="16" hasCustomPrompt="1"/>
          </p:nvPr>
        </p:nvSpPr>
        <p:spPr>
          <a:xfrm>
            <a:off x="4693420" y="3983147"/>
            <a:ext cx="2805161" cy="390888"/>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3" name="Text Placeholder 5"/>
          <p:cNvSpPr>
            <a:spLocks noGrp="1"/>
          </p:cNvSpPr>
          <p:nvPr>
            <p:ph type="body" sz="quarter" idx="17" hasCustomPrompt="1"/>
          </p:nvPr>
        </p:nvSpPr>
        <p:spPr>
          <a:xfrm>
            <a:off x="8451273" y="4422706"/>
            <a:ext cx="2805161" cy="149645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4" name="Text Placeholder 5"/>
          <p:cNvSpPr>
            <a:spLocks noGrp="1"/>
          </p:cNvSpPr>
          <p:nvPr>
            <p:ph type="body" sz="quarter" idx="18" hasCustomPrompt="1"/>
          </p:nvPr>
        </p:nvSpPr>
        <p:spPr>
          <a:xfrm>
            <a:off x="8451273" y="3983147"/>
            <a:ext cx="2805161" cy="390888"/>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7" name="Title 1"/>
          <p:cNvSpPr>
            <a:spLocks noGrp="1"/>
          </p:cNvSpPr>
          <p:nvPr>
            <p:ph type="title" hasCustomPrompt="1"/>
          </p:nvPr>
        </p:nvSpPr>
        <p:spPr>
          <a:xfrm>
            <a:off x="1295400" y="2523401"/>
            <a:ext cx="9601200" cy="905070"/>
          </a:xfrm>
        </p:spPr>
        <p:txBody>
          <a:bodyPr/>
          <a:lstStyle>
            <a:lvl1pPr algn="ctr">
              <a:defRPr>
                <a:solidFill>
                  <a:schemeClr val="bg1"/>
                </a:solidFill>
              </a:defRPr>
            </a:lvl1p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1035423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wide images and tex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Picture Placeholder 6"/>
          <p:cNvSpPr>
            <a:spLocks noGrp="1"/>
          </p:cNvSpPr>
          <p:nvPr>
            <p:ph type="pic" sz="quarter" idx="13"/>
          </p:nvPr>
        </p:nvSpPr>
        <p:spPr>
          <a:xfrm>
            <a:off x="0" y="932536"/>
            <a:ext cx="6096000" cy="2495935"/>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7" name="Picture Placeholder 6"/>
          <p:cNvSpPr>
            <a:spLocks noGrp="1"/>
          </p:cNvSpPr>
          <p:nvPr>
            <p:ph type="pic" sz="quarter" idx="14"/>
          </p:nvPr>
        </p:nvSpPr>
        <p:spPr>
          <a:xfrm>
            <a:off x="6096000" y="3423224"/>
            <a:ext cx="6096000" cy="2495935"/>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8" name="Text Placeholder 5"/>
          <p:cNvSpPr>
            <a:spLocks noGrp="1"/>
          </p:cNvSpPr>
          <p:nvPr>
            <p:ph type="body" sz="quarter" idx="12" hasCustomPrompt="1"/>
          </p:nvPr>
        </p:nvSpPr>
        <p:spPr>
          <a:xfrm>
            <a:off x="7344834" y="1410637"/>
            <a:ext cx="3456517" cy="1496453"/>
          </a:xfrm>
        </p:spPr>
        <p:txBody>
          <a:bodyPr anchor="ctr"/>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0" name="Title 1"/>
          <p:cNvSpPr>
            <a:spLocks noGrp="1"/>
          </p:cNvSpPr>
          <p:nvPr>
            <p:ph type="title" hasCustomPrompt="1"/>
          </p:nvPr>
        </p:nvSpPr>
        <p:spPr>
          <a:xfrm>
            <a:off x="1295400" y="3704800"/>
            <a:ext cx="3450167" cy="1945393"/>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2630244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rofile 3">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Picture Placeholder 6"/>
          <p:cNvSpPr>
            <a:spLocks noGrp="1"/>
          </p:cNvSpPr>
          <p:nvPr>
            <p:ph type="pic" sz="quarter" idx="13"/>
          </p:nvPr>
        </p:nvSpPr>
        <p:spPr>
          <a:xfrm>
            <a:off x="0" y="2180503"/>
            <a:ext cx="4751916" cy="2495935"/>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0" name="Title 1"/>
          <p:cNvSpPr>
            <a:spLocks noGrp="1"/>
          </p:cNvSpPr>
          <p:nvPr>
            <p:ph type="title" hasCustomPrompt="1"/>
          </p:nvPr>
        </p:nvSpPr>
        <p:spPr>
          <a:xfrm>
            <a:off x="6096000" y="2013887"/>
            <a:ext cx="4814603" cy="761059"/>
          </a:xfrm>
        </p:spPr>
        <p:txBody>
          <a:bodyPr anchor="b"/>
          <a:lstStyle>
            <a:lvl1pPr algn="l">
              <a:defRPr>
                <a:solidFill>
                  <a:schemeClr val="tx1"/>
                </a:solidFill>
              </a:defRPr>
            </a:lvl1pPr>
          </a:lstStyle>
          <a:p>
            <a:r>
              <a:rPr kumimoji="1" lang="en-US" altLang="ja-JP" dirty="0"/>
              <a:t>Slide title goes here</a:t>
            </a:r>
            <a:endParaRPr kumimoji="1" lang="ja-JP" altLang="en-US" dirty="0"/>
          </a:p>
        </p:txBody>
      </p:sp>
      <p:sp>
        <p:nvSpPr>
          <p:cNvPr id="11" name="Text Placeholder 5"/>
          <p:cNvSpPr>
            <a:spLocks noGrp="1"/>
          </p:cNvSpPr>
          <p:nvPr>
            <p:ph type="body" sz="quarter" idx="12" hasCustomPrompt="1"/>
          </p:nvPr>
        </p:nvSpPr>
        <p:spPr>
          <a:xfrm>
            <a:off x="6096000" y="3364736"/>
            <a:ext cx="4814603" cy="1312761"/>
          </a:xfrm>
        </p:spPr>
        <p:txBody>
          <a:bodyPr anchor="b"/>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2" name="Text Placeholder 5"/>
          <p:cNvSpPr>
            <a:spLocks noGrp="1"/>
          </p:cNvSpPr>
          <p:nvPr>
            <p:ph type="body" sz="quarter" idx="14" hasCustomPrompt="1"/>
          </p:nvPr>
        </p:nvSpPr>
        <p:spPr>
          <a:xfrm>
            <a:off x="6096000" y="2693956"/>
            <a:ext cx="4814603" cy="467587"/>
          </a:xfrm>
        </p:spPr>
        <p:txBody>
          <a:bodyPr anchor="t">
            <a:normAutofit/>
          </a:bodyPr>
          <a:lstStyle>
            <a:lvl1pPr marL="0" indent="0" algn="just">
              <a:lnSpc>
                <a:spcPct val="13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197654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image and text">
    <p:spTree>
      <p:nvGrpSpPr>
        <p:cNvPr id="1" name=""/>
        <p:cNvGrpSpPr/>
        <p:nvPr/>
      </p:nvGrpSpPr>
      <p:grpSpPr>
        <a:xfrm>
          <a:off x="0" y="0"/>
          <a:ext cx="0" cy="0"/>
          <a:chOff x="0" y="0"/>
          <a:chExt cx="0" cy="0"/>
        </a:xfrm>
      </p:grpSpPr>
      <p:sp>
        <p:nvSpPr>
          <p:cNvPr id="9" name="Rectangle 8"/>
          <p:cNvSpPr/>
          <p:nvPr/>
        </p:nvSpPr>
        <p:spPr>
          <a:xfrm>
            <a:off x="0" y="-1058"/>
            <a:ext cx="4340423"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Picture Placeholder 6"/>
          <p:cNvSpPr>
            <a:spLocks noGrp="1"/>
          </p:cNvSpPr>
          <p:nvPr>
            <p:ph type="pic" sz="quarter" idx="13"/>
          </p:nvPr>
        </p:nvSpPr>
        <p:spPr>
          <a:xfrm>
            <a:off x="2015067" y="1700734"/>
            <a:ext cx="3456516" cy="3456533"/>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0" name="Title 1"/>
          <p:cNvSpPr>
            <a:spLocks noGrp="1"/>
          </p:cNvSpPr>
          <p:nvPr>
            <p:ph type="title" hasCustomPrompt="1"/>
          </p:nvPr>
        </p:nvSpPr>
        <p:spPr>
          <a:xfrm>
            <a:off x="6096000" y="1595814"/>
            <a:ext cx="4080933" cy="1274211"/>
          </a:xfrm>
        </p:spPr>
        <p:txBody>
          <a:bodyPr anchor="b"/>
          <a:lstStyle>
            <a:lvl1pPr algn="l">
              <a:defRPr>
                <a:solidFill>
                  <a:schemeClr val="tx1"/>
                </a:solidFill>
              </a:defRPr>
            </a:lvl1pPr>
          </a:lstStyle>
          <a:p>
            <a:r>
              <a:rPr kumimoji="1" lang="en-US" altLang="ja-JP" dirty="0"/>
              <a:t>Slide title goes here</a:t>
            </a:r>
            <a:endParaRPr kumimoji="1" lang="ja-JP" altLang="en-US" dirty="0"/>
          </a:p>
        </p:txBody>
      </p:sp>
      <p:sp>
        <p:nvSpPr>
          <p:cNvPr id="11" name="Text Placeholder 5"/>
          <p:cNvSpPr>
            <a:spLocks noGrp="1"/>
          </p:cNvSpPr>
          <p:nvPr>
            <p:ph type="body" sz="quarter" idx="12" hasCustomPrompt="1"/>
          </p:nvPr>
        </p:nvSpPr>
        <p:spPr>
          <a:xfrm>
            <a:off x="6096000" y="4123696"/>
            <a:ext cx="4080933" cy="1034574"/>
          </a:xfrm>
        </p:spPr>
        <p:txBody>
          <a:bodyPr anchor="b"/>
          <a:lstStyle>
            <a:lvl1pPr marL="190510" indent="-190510" algn="just">
              <a:spcBef>
                <a:spcPts val="0"/>
              </a:spcBef>
              <a:buFont typeface="Wingdings" panose="05000000000000000000" pitchFamily="2" charset="2"/>
              <a:buChar char="l"/>
              <a:defRPr>
                <a:solidFill>
                  <a:schemeClr val="accent4"/>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8" name="Text Placeholder 5"/>
          <p:cNvSpPr>
            <a:spLocks noGrp="1"/>
          </p:cNvSpPr>
          <p:nvPr>
            <p:ph type="body" sz="quarter" idx="14" hasCustomPrompt="1"/>
          </p:nvPr>
        </p:nvSpPr>
        <p:spPr>
          <a:xfrm>
            <a:off x="6096000" y="2936767"/>
            <a:ext cx="4080933" cy="1043768"/>
          </a:xfrm>
        </p:spPr>
        <p:txBody>
          <a:bodyPr anchor="t"/>
          <a:lstStyle>
            <a:lvl1pPr marL="190510" indent="-190510" algn="just">
              <a:spcBef>
                <a:spcPts val="0"/>
              </a:spcBef>
              <a:buFont typeface="Wingdings" panose="05000000000000000000" pitchFamily="2" charset="2"/>
              <a:buChar char="l"/>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8320749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eft image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Picture Placeholder 6"/>
          <p:cNvSpPr>
            <a:spLocks noGrp="1"/>
          </p:cNvSpPr>
          <p:nvPr>
            <p:ph type="pic" sz="quarter" idx="13"/>
          </p:nvPr>
        </p:nvSpPr>
        <p:spPr>
          <a:xfrm>
            <a:off x="935567" y="0"/>
            <a:ext cx="381635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Title 1"/>
          <p:cNvSpPr>
            <a:spLocks noGrp="1"/>
          </p:cNvSpPr>
          <p:nvPr>
            <p:ph type="title" hasCustomPrompt="1"/>
          </p:nvPr>
        </p:nvSpPr>
        <p:spPr>
          <a:xfrm>
            <a:off x="5943470" y="1846750"/>
            <a:ext cx="4954433" cy="1518442"/>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8" name="Straight Connector 7"/>
          <p:cNvCxnSpPr/>
          <p:nvPr/>
        </p:nvCxnSpPr>
        <p:spPr>
          <a:xfrm>
            <a:off x="6014720" y="3428471"/>
            <a:ext cx="617728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5"/>
          <p:cNvSpPr>
            <a:spLocks noGrp="1"/>
          </p:cNvSpPr>
          <p:nvPr>
            <p:ph type="body" sz="quarter" idx="12" hasCustomPrompt="1"/>
          </p:nvPr>
        </p:nvSpPr>
        <p:spPr>
          <a:xfrm>
            <a:off x="5956170" y="3574543"/>
            <a:ext cx="49544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019834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eft image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Picture Placeholder 6"/>
          <p:cNvSpPr>
            <a:spLocks noGrp="1"/>
          </p:cNvSpPr>
          <p:nvPr>
            <p:ph type="pic" sz="quarter" idx="13"/>
          </p:nvPr>
        </p:nvSpPr>
        <p:spPr>
          <a:xfrm>
            <a:off x="1" y="-529"/>
            <a:ext cx="3487615"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Title 1"/>
          <p:cNvSpPr>
            <a:spLocks noGrp="1"/>
          </p:cNvSpPr>
          <p:nvPr>
            <p:ph type="title" hasCustomPrompt="1"/>
          </p:nvPr>
        </p:nvSpPr>
        <p:spPr>
          <a:xfrm>
            <a:off x="8231628" y="1820530"/>
            <a:ext cx="3024805" cy="3215881"/>
          </a:xfrm>
        </p:spPr>
        <p:txBody>
          <a:bodyPr anchor="ctr"/>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2" name="Rectangle 1"/>
          <p:cNvSpPr/>
          <p:nvPr/>
        </p:nvSpPr>
        <p:spPr>
          <a:xfrm>
            <a:off x="3487615" y="-1058"/>
            <a:ext cx="4340423"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9" name="Text Placeholder 5"/>
          <p:cNvSpPr>
            <a:spLocks noGrp="1"/>
          </p:cNvSpPr>
          <p:nvPr>
            <p:ph type="body" sz="quarter" idx="12" hasCustomPrompt="1"/>
          </p:nvPr>
        </p:nvSpPr>
        <p:spPr>
          <a:xfrm>
            <a:off x="4085069" y="2799964"/>
            <a:ext cx="3145515" cy="2015378"/>
          </a:xfrm>
        </p:spPr>
        <p:txBody>
          <a:bodyPr anchor="t"/>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14" hasCustomPrompt="1"/>
          </p:nvPr>
        </p:nvSpPr>
        <p:spPr>
          <a:xfrm>
            <a:off x="4085069" y="2322643"/>
            <a:ext cx="3145515" cy="424810"/>
          </a:xfrm>
        </p:spPr>
        <p:txBody>
          <a:bodyPr anchor="b">
            <a:noAutofit/>
          </a:bodyPr>
          <a:lstStyle>
            <a:lvl1pPr marL="0" indent="0" algn="just">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282424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ight image 1">
    <p:spTree>
      <p:nvGrpSpPr>
        <p:cNvPr id="1" name=""/>
        <p:cNvGrpSpPr/>
        <p:nvPr/>
      </p:nvGrpSpPr>
      <p:grpSpPr>
        <a:xfrm>
          <a:off x="0" y="0"/>
          <a:ext cx="0" cy="0"/>
          <a:chOff x="0" y="0"/>
          <a:chExt cx="0" cy="0"/>
        </a:xfrm>
      </p:grpSpPr>
      <p:sp>
        <p:nvSpPr>
          <p:cNvPr id="11" name="Picture Placeholder 6"/>
          <p:cNvSpPr>
            <a:spLocks noGrp="1"/>
          </p:cNvSpPr>
          <p:nvPr>
            <p:ph type="pic" sz="quarter" idx="13"/>
          </p:nvPr>
        </p:nvSpPr>
        <p:spPr>
          <a:xfrm>
            <a:off x="7440084" y="0"/>
            <a:ext cx="381635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2" name="Title 1"/>
          <p:cNvSpPr>
            <a:spLocks noGrp="1"/>
          </p:cNvSpPr>
          <p:nvPr>
            <p:ph type="title" hasCustomPrompt="1"/>
          </p:nvPr>
        </p:nvSpPr>
        <p:spPr>
          <a:xfrm>
            <a:off x="935567" y="932537"/>
            <a:ext cx="4954433" cy="243265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14" name="Straight Connector 13"/>
          <p:cNvCxnSpPr>
            <a:endCxn id="11" idx="1"/>
          </p:cNvCxnSpPr>
          <p:nvPr/>
        </p:nvCxnSpPr>
        <p:spPr>
          <a:xfrm>
            <a:off x="1011767" y="3428471"/>
            <a:ext cx="6428316" cy="52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5"/>
          <p:cNvSpPr>
            <a:spLocks noGrp="1"/>
          </p:cNvSpPr>
          <p:nvPr>
            <p:ph type="body" sz="quarter" idx="12" hasCustomPrompt="1"/>
          </p:nvPr>
        </p:nvSpPr>
        <p:spPr>
          <a:xfrm>
            <a:off x="948267" y="3574543"/>
            <a:ext cx="49544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8" name="Footer Placeholder 2"/>
          <p:cNvSpPr>
            <a:spLocks noGrp="1"/>
          </p:cNvSpPr>
          <p:nvPr>
            <p:ph type="ftr" sz="quarter" idx="10"/>
          </p:nvPr>
        </p:nvSpPr>
        <p:spPr>
          <a:xfrm>
            <a:off x="305405" y="6411940"/>
            <a:ext cx="4521200" cy="365125"/>
          </a:xfrm>
        </p:spPr>
        <p:txBody>
          <a:bodyPr/>
          <a:lstStyle>
            <a:lvl1pPr algn="l">
              <a:defRPr/>
            </a:lvl1pPr>
          </a:lstStyle>
          <a:p>
            <a:endParaRPr lang="en-US" dirty="0"/>
          </a:p>
        </p:txBody>
      </p:sp>
      <p:sp>
        <p:nvSpPr>
          <p:cNvPr id="9" name="Slide Number Placeholder 3"/>
          <p:cNvSpPr>
            <a:spLocks noGrp="1"/>
          </p:cNvSpPr>
          <p:nvPr>
            <p:ph type="sldNum" sz="quarter" idx="11"/>
          </p:nvPr>
        </p:nvSpPr>
        <p:spPr>
          <a:xfrm>
            <a:off x="305405" y="5919158"/>
            <a:ext cx="812800" cy="675343"/>
          </a:xfrm>
        </p:spPr>
        <p:txBody>
          <a:bodyPr/>
          <a:lstStyle>
            <a:lvl1pPr algn="l">
              <a:defRPr/>
            </a:lvl1pPr>
          </a:lstStyle>
          <a:p>
            <a:fld id="{7A627AED-83FE-42F7-9753-DE10CE9260D4}" type="slidenum">
              <a:rPr lang="en-US" smtClean="0"/>
              <a:t>‹Nº›</a:t>
            </a:fld>
            <a:endParaRPr lang="en-US" dirty="0"/>
          </a:p>
        </p:txBody>
      </p:sp>
    </p:spTree>
    <p:extLst>
      <p:ext uri="{BB962C8B-B14F-4D97-AF65-F5344CB8AC3E}">
        <p14:creationId xmlns:p14="http://schemas.microsoft.com/office/powerpoint/2010/main" val="35903736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ight image and 1 column">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8704385" y="-529"/>
            <a:ext cx="3487615"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Title 1"/>
          <p:cNvSpPr>
            <a:spLocks noGrp="1"/>
          </p:cNvSpPr>
          <p:nvPr>
            <p:ph type="title" hasCustomPrompt="1"/>
          </p:nvPr>
        </p:nvSpPr>
        <p:spPr>
          <a:xfrm>
            <a:off x="935567" y="2422731"/>
            <a:ext cx="3016853" cy="2012539"/>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2" name="Rectangle 1"/>
          <p:cNvSpPr/>
          <p:nvPr/>
        </p:nvSpPr>
        <p:spPr>
          <a:xfrm>
            <a:off x="4363962" y="-1058"/>
            <a:ext cx="4340423"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9" name="Text Placeholder 5"/>
          <p:cNvSpPr>
            <a:spLocks noGrp="1"/>
          </p:cNvSpPr>
          <p:nvPr>
            <p:ph type="body" sz="quarter" idx="12" hasCustomPrompt="1"/>
          </p:nvPr>
        </p:nvSpPr>
        <p:spPr>
          <a:xfrm>
            <a:off x="4970716" y="2687646"/>
            <a:ext cx="3126917" cy="2176450"/>
          </a:xfrm>
        </p:spPr>
        <p:txBody>
          <a:bodyPr anchor="t"/>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14" hasCustomPrompt="1"/>
          </p:nvPr>
        </p:nvSpPr>
        <p:spPr>
          <a:xfrm>
            <a:off x="4970716" y="2210325"/>
            <a:ext cx="3126917" cy="424810"/>
          </a:xfrm>
        </p:spPr>
        <p:txBody>
          <a:bodyPr anchor="b">
            <a:noAutofit/>
          </a:bodyPr>
          <a:lstStyle>
            <a:lvl1pPr marL="0" indent="0" algn="just">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0" name="Footer Placeholder 2"/>
          <p:cNvSpPr>
            <a:spLocks noGrp="1"/>
          </p:cNvSpPr>
          <p:nvPr>
            <p:ph type="ftr" sz="quarter" idx="10"/>
          </p:nvPr>
        </p:nvSpPr>
        <p:spPr>
          <a:xfrm>
            <a:off x="305405" y="6411940"/>
            <a:ext cx="4058557" cy="365125"/>
          </a:xfrm>
        </p:spPr>
        <p:txBody>
          <a:bodyPr/>
          <a:lstStyle>
            <a:lvl1pPr algn="l">
              <a:defRPr/>
            </a:lvl1pPr>
          </a:lstStyle>
          <a:p>
            <a:endParaRPr lang="en-US" dirty="0"/>
          </a:p>
        </p:txBody>
      </p:sp>
      <p:sp>
        <p:nvSpPr>
          <p:cNvPr id="11" name="Slide Number Placeholder 3"/>
          <p:cNvSpPr>
            <a:spLocks noGrp="1"/>
          </p:cNvSpPr>
          <p:nvPr>
            <p:ph type="sldNum" sz="quarter" idx="11"/>
          </p:nvPr>
        </p:nvSpPr>
        <p:spPr>
          <a:xfrm>
            <a:off x="305405" y="5919158"/>
            <a:ext cx="812800" cy="675343"/>
          </a:xfrm>
        </p:spPr>
        <p:txBody>
          <a:bodyPr/>
          <a:lstStyle>
            <a:lvl1pPr algn="l">
              <a:defRPr/>
            </a:lvl1pPr>
          </a:lstStyle>
          <a:p>
            <a:fld id="{7A627AED-83FE-42F7-9753-DE10CE9260D4}" type="slidenum">
              <a:rPr lang="en-US" smtClean="0"/>
              <a:t>‹Nº›</a:t>
            </a:fld>
            <a:endParaRPr lang="en-US" dirty="0"/>
          </a:p>
        </p:txBody>
      </p:sp>
    </p:spTree>
    <p:extLst>
      <p:ext uri="{BB962C8B-B14F-4D97-AF65-F5344CB8AC3E}">
        <p14:creationId xmlns:p14="http://schemas.microsoft.com/office/powerpoint/2010/main" val="935219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Right image and 2 columns">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8704385" y="-529"/>
            <a:ext cx="3487615"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Title 1"/>
          <p:cNvSpPr>
            <a:spLocks noGrp="1"/>
          </p:cNvSpPr>
          <p:nvPr>
            <p:ph type="title" hasCustomPrompt="1"/>
          </p:nvPr>
        </p:nvSpPr>
        <p:spPr>
          <a:xfrm>
            <a:off x="935567" y="2422731"/>
            <a:ext cx="3016853" cy="2012539"/>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2" name="Rectangle 1"/>
          <p:cNvSpPr/>
          <p:nvPr/>
        </p:nvSpPr>
        <p:spPr>
          <a:xfrm>
            <a:off x="4363962" y="-1058"/>
            <a:ext cx="4340423"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9" name="Text Placeholder 5"/>
          <p:cNvSpPr>
            <a:spLocks noGrp="1"/>
          </p:cNvSpPr>
          <p:nvPr>
            <p:ph type="body" sz="quarter" idx="12" hasCustomPrompt="1"/>
          </p:nvPr>
        </p:nvSpPr>
        <p:spPr>
          <a:xfrm>
            <a:off x="4970716" y="1953116"/>
            <a:ext cx="3126917" cy="1448539"/>
          </a:xfrm>
        </p:spPr>
        <p:txBody>
          <a:bodyPr anchor="t"/>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14" hasCustomPrompt="1"/>
          </p:nvPr>
        </p:nvSpPr>
        <p:spPr>
          <a:xfrm>
            <a:off x="4970716" y="1471007"/>
            <a:ext cx="3126917" cy="429599"/>
          </a:xfrm>
        </p:spPr>
        <p:txBody>
          <a:bodyPr anchor="b">
            <a:noAutofit/>
          </a:bodyPr>
          <a:lstStyle>
            <a:lvl1pPr marL="0" indent="0" algn="just">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0" name="Footer Placeholder 2"/>
          <p:cNvSpPr>
            <a:spLocks noGrp="1"/>
          </p:cNvSpPr>
          <p:nvPr>
            <p:ph type="ftr" sz="quarter" idx="10"/>
          </p:nvPr>
        </p:nvSpPr>
        <p:spPr>
          <a:xfrm>
            <a:off x="305405" y="6411940"/>
            <a:ext cx="4058557" cy="365125"/>
          </a:xfrm>
        </p:spPr>
        <p:txBody>
          <a:bodyPr/>
          <a:lstStyle>
            <a:lvl1pPr algn="l">
              <a:defRPr/>
            </a:lvl1pPr>
          </a:lstStyle>
          <a:p>
            <a:endParaRPr lang="en-US" dirty="0"/>
          </a:p>
        </p:txBody>
      </p:sp>
      <p:sp>
        <p:nvSpPr>
          <p:cNvPr id="11" name="Slide Number Placeholder 3"/>
          <p:cNvSpPr>
            <a:spLocks noGrp="1"/>
          </p:cNvSpPr>
          <p:nvPr>
            <p:ph type="sldNum" sz="quarter" idx="11"/>
          </p:nvPr>
        </p:nvSpPr>
        <p:spPr>
          <a:xfrm>
            <a:off x="305405" y="5919158"/>
            <a:ext cx="812800" cy="675343"/>
          </a:xfrm>
        </p:spPr>
        <p:txBody>
          <a:bodyPr/>
          <a:lstStyle>
            <a:lvl1pPr algn="l">
              <a:defRPr/>
            </a:lvl1pPr>
          </a:lstStyle>
          <a:p>
            <a:fld id="{7A627AED-83FE-42F7-9753-DE10CE9260D4}" type="slidenum">
              <a:rPr lang="en-US" smtClean="0"/>
              <a:t>‹Nº›</a:t>
            </a:fld>
            <a:endParaRPr lang="en-US" dirty="0"/>
          </a:p>
        </p:txBody>
      </p:sp>
      <p:sp>
        <p:nvSpPr>
          <p:cNvPr id="12" name="Text Placeholder 5"/>
          <p:cNvSpPr>
            <a:spLocks noGrp="1"/>
          </p:cNvSpPr>
          <p:nvPr>
            <p:ph type="body" sz="quarter" idx="15" hasCustomPrompt="1"/>
          </p:nvPr>
        </p:nvSpPr>
        <p:spPr>
          <a:xfrm>
            <a:off x="4970716" y="4142541"/>
            <a:ext cx="3126917" cy="1448539"/>
          </a:xfrm>
        </p:spPr>
        <p:txBody>
          <a:bodyPr anchor="t"/>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3" name="Text Placeholder 5"/>
          <p:cNvSpPr>
            <a:spLocks noGrp="1"/>
          </p:cNvSpPr>
          <p:nvPr>
            <p:ph type="body" sz="quarter" idx="16" hasCustomPrompt="1"/>
          </p:nvPr>
        </p:nvSpPr>
        <p:spPr>
          <a:xfrm>
            <a:off x="4970716" y="3660431"/>
            <a:ext cx="3126917" cy="429599"/>
          </a:xfrm>
        </p:spPr>
        <p:txBody>
          <a:bodyPr anchor="b">
            <a:noAutofit/>
          </a:bodyPr>
          <a:lstStyle>
            <a:lvl1pPr marL="0" indent="0" algn="just">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128653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067" y="2493893"/>
            <a:ext cx="8161867" cy="822019"/>
          </a:xfrm>
        </p:spPr>
        <p:txBody>
          <a:bodyPr anchor="b"/>
          <a:lstStyle>
            <a:lvl1pPr algn="ctr">
              <a:defRPr/>
            </a:lvl1pPr>
          </a:lstStyle>
          <a:p>
            <a:r>
              <a:rPr kumimoji="1" lang="en-US" altLang="ja-JP" dirty="0"/>
              <a:t>Slide title goes here</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8" name="Text Placeholder 5"/>
          <p:cNvSpPr>
            <a:spLocks noGrp="1"/>
          </p:cNvSpPr>
          <p:nvPr>
            <p:ph type="body" sz="quarter" idx="12" hasCustomPrompt="1"/>
          </p:nvPr>
        </p:nvSpPr>
        <p:spPr>
          <a:xfrm>
            <a:off x="2015067" y="3428471"/>
            <a:ext cx="8161867" cy="2161450"/>
          </a:xfrm>
        </p:spPr>
        <p:txBody>
          <a:bodyPr anchor="t"/>
          <a:lstStyle>
            <a:lvl1pPr marL="0" indent="0" algn="ctr">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659738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and long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Rectangle 4"/>
          <p:cNvSpPr/>
          <p:nvPr/>
        </p:nvSpPr>
        <p:spPr>
          <a:xfrm>
            <a:off x="0" y="-1058"/>
            <a:ext cx="4340423"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6" name="Title 1"/>
          <p:cNvSpPr>
            <a:spLocks noGrp="1"/>
          </p:cNvSpPr>
          <p:nvPr>
            <p:ph type="title" hasCustomPrompt="1"/>
          </p:nvPr>
        </p:nvSpPr>
        <p:spPr>
          <a:xfrm>
            <a:off x="392191" y="2422731"/>
            <a:ext cx="3556042" cy="2012539"/>
          </a:xfrm>
        </p:spPr>
        <p:txBody>
          <a:bodyPr anchor="ctr"/>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7" name="Picture Placeholder 6"/>
          <p:cNvSpPr>
            <a:spLocks noGrp="1"/>
          </p:cNvSpPr>
          <p:nvPr>
            <p:ph type="pic" sz="quarter" idx="13"/>
          </p:nvPr>
        </p:nvSpPr>
        <p:spPr>
          <a:xfrm>
            <a:off x="5263848" y="955823"/>
            <a:ext cx="5992585" cy="2472648"/>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8" name="Text Placeholder 5"/>
          <p:cNvSpPr>
            <a:spLocks noGrp="1"/>
          </p:cNvSpPr>
          <p:nvPr>
            <p:ph type="body" sz="quarter" idx="15" hasCustomPrompt="1"/>
          </p:nvPr>
        </p:nvSpPr>
        <p:spPr>
          <a:xfrm>
            <a:off x="5196114" y="3710999"/>
            <a:ext cx="6134705" cy="2208159"/>
          </a:xfrm>
        </p:spPr>
        <p:txBody>
          <a:bodyPr numCol="1" spcCol="540000"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40256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Numbered list - 5 item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Rectangle 4"/>
          <p:cNvSpPr/>
          <p:nvPr/>
        </p:nvSpPr>
        <p:spPr>
          <a:xfrm>
            <a:off x="0" y="-1058"/>
            <a:ext cx="4340423"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6" name="Title 1"/>
          <p:cNvSpPr>
            <a:spLocks noGrp="1"/>
          </p:cNvSpPr>
          <p:nvPr>
            <p:ph type="title" hasCustomPrompt="1"/>
          </p:nvPr>
        </p:nvSpPr>
        <p:spPr>
          <a:xfrm>
            <a:off x="392191" y="2422731"/>
            <a:ext cx="3556042" cy="2012539"/>
          </a:xfrm>
        </p:spPr>
        <p:txBody>
          <a:bodyPr anchor="ctr"/>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grpSp>
        <p:nvGrpSpPr>
          <p:cNvPr id="9" name="Group 8"/>
          <p:cNvGrpSpPr/>
          <p:nvPr/>
        </p:nvGrpSpPr>
        <p:grpSpPr>
          <a:xfrm>
            <a:off x="6096000" y="955823"/>
            <a:ext cx="701662" cy="701770"/>
            <a:chOff x="9144000" y="1433513"/>
            <a:chExt cx="1408161" cy="1408161"/>
          </a:xfrm>
        </p:grpSpPr>
        <p:sp>
          <p:nvSpPr>
            <p:cNvPr id="7" name="Rectangle 6"/>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Rectangle 7"/>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0" name="Text Placeholder 5"/>
          <p:cNvSpPr>
            <a:spLocks noGrp="1"/>
          </p:cNvSpPr>
          <p:nvPr>
            <p:ph type="body" sz="quarter" idx="15" hasCustomPrompt="1"/>
          </p:nvPr>
        </p:nvSpPr>
        <p:spPr>
          <a:xfrm>
            <a:off x="6204413" y="1003218"/>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11" name="Text Placeholder 5"/>
          <p:cNvSpPr>
            <a:spLocks noGrp="1"/>
          </p:cNvSpPr>
          <p:nvPr>
            <p:ph type="body" sz="quarter" idx="12" hasCustomPrompt="1"/>
          </p:nvPr>
        </p:nvSpPr>
        <p:spPr>
          <a:xfrm>
            <a:off x="6926281" y="1335575"/>
            <a:ext cx="3250653" cy="224717"/>
          </a:xfrm>
        </p:spPr>
        <p:txBody>
          <a:bodyPr anchor="t"/>
          <a:lstStyle>
            <a:lvl1pPr marL="0" indent="0" algn="just">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2" name="Text Placeholder 5"/>
          <p:cNvSpPr>
            <a:spLocks noGrp="1"/>
          </p:cNvSpPr>
          <p:nvPr>
            <p:ph type="body" sz="quarter" idx="14" hasCustomPrompt="1"/>
          </p:nvPr>
        </p:nvSpPr>
        <p:spPr>
          <a:xfrm>
            <a:off x="6926281" y="955823"/>
            <a:ext cx="3250653" cy="402776"/>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grpSp>
        <p:nvGrpSpPr>
          <p:cNvPr id="13" name="Group 12"/>
          <p:cNvGrpSpPr/>
          <p:nvPr/>
        </p:nvGrpSpPr>
        <p:grpSpPr>
          <a:xfrm>
            <a:off x="6096000" y="2018216"/>
            <a:ext cx="701662" cy="701770"/>
            <a:chOff x="9144000" y="1433513"/>
            <a:chExt cx="1408161" cy="1408161"/>
          </a:xfrm>
        </p:grpSpPr>
        <p:sp>
          <p:nvSpPr>
            <p:cNvPr id="14" name="Rectangle 13"/>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15" name="Rectangle 14"/>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6" name="Text Placeholder 5"/>
          <p:cNvSpPr>
            <a:spLocks noGrp="1"/>
          </p:cNvSpPr>
          <p:nvPr>
            <p:ph type="body" sz="quarter" idx="16" hasCustomPrompt="1"/>
          </p:nvPr>
        </p:nvSpPr>
        <p:spPr>
          <a:xfrm>
            <a:off x="6204413" y="2065611"/>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17" name="Text Placeholder 5"/>
          <p:cNvSpPr>
            <a:spLocks noGrp="1"/>
          </p:cNvSpPr>
          <p:nvPr>
            <p:ph type="body" sz="quarter" idx="17" hasCustomPrompt="1"/>
          </p:nvPr>
        </p:nvSpPr>
        <p:spPr>
          <a:xfrm>
            <a:off x="6926281" y="2397968"/>
            <a:ext cx="3250653" cy="224717"/>
          </a:xfrm>
        </p:spPr>
        <p:txBody>
          <a:bodyPr anchor="t"/>
          <a:lstStyle>
            <a:lvl1pPr marL="0" indent="0" algn="just">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8" name="Text Placeholder 5"/>
          <p:cNvSpPr>
            <a:spLocks noGrp="1"/>
          </p:cNvSpPr>
          <p:nvPr>
            <p:ph type="body" sz="quarter" idx="18" hasCustomPrompt="1"/>
          </p:nvPr>
        </p:nvSpPr>
        <p:spPr>
          <a:xfrm>
            <a:off x="6926281" y="2018216"/>
            <a:ext cx="3250653" cy="402776"/>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grpSp>
        <p:nvGrpSpPr>
          <p:cNvPr id="19" name="Group 18"/>
          <p:cNvGrpSpPr/>
          <p:nvPr/>
        </p:nvGrpSpPr>
        <p:grpSpPr>
          <a:xfrm>
            <a:off x="6096000" y="3080609"/>
            <a:ext cx="701662" cy="701770"/>
            <a:chOff x="9144000" y="1433513"/>
            <a:chExt cx="1408161" cy="1408161"/>
          </a:xfrm>
        </p:grpSpPr>
        <p:sp>
          <p:nvSpPr>
            <p:cNvPr id="20" name="Rectangle 19"/>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21" name="Rectangle 20"/>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2" name="Text Placeholder 5"/>
          <p:cNvSpPr>
            <a:spLocks noGrp="1"/>
          </p:cNvSpPr>
          <p:nvPr>
            <p:ph type="body" sz="quarter" idx="19" hasCustomPrompt="1"/>
          </p:nvPr>
        </p:nvSpPr>
        <p:spPr>
          <a:xfrm>
            <a:off x="6204413" y="3128003"/>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23" name="Text Placeholder 5"/>
          <p:cNvSpPr>
            <a:spLocks noGrp="1"/>
          </p:cNvSpPr>
          <p:nvPr>
            <p:ph type="body" sz="quarter" idx="20" hasCustomPrompt="1"/>
          </p:nvPr>
        </p:nvSpPr>
        <p:spPr>
          <a:xfrm>
            <a:off x="6926281" y="3460361"/>
            <a:ext cx="3250653" cy="224717"/>
          </a:xfrm>
        </p:spPr>
        <p:txBody>
          <a:bodyPr anchor="t"/>
          <a:lstStyle>
            <a:lvl1pPr marL="0" indent="0" algn="just">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4" name="Text Placeholder 5"/>
          <p:cNvSpPr>
            <a:spLocks noGrp="1"/>
          </p:cNvSpPr>
          <p:nvPr>
            <p:ph type="body" sz="quarter" idx="21" hasCustomPrompt="1"/>
          </p:nvPr>
        </p:nvSpPr>
        <p:spPr>
          <a:xfrm>
            <a:off x="6926281" y="3080609"/>
            <a:ext cx="3250653" cy="402776"/>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grpSp>
        <p:nvGrpSpPr>
          <p:cNvPr id="25" name="Group 24"/>
          <p:cNvGrpSpPr/>
          <p:nvPr/>
        </p:nvGrpSpPr>
        <p:grpSpPr>
          <a:xfrm>
            <a:off x="6096000" y="4143002"/>
            <a:ext cx="701662" cy="701770"/>
            <a:chOff x="9144000" y="1433513"/>
            <a:chExt cx="1408161" cy="1408161"/>
          </a:xfrm>
        </p:grpSpPr>
        <p:sp>
          <p:nvSpPr>
            <p:cNvPr id="26" name="Rectangle 25"/>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27" name="Rectangle 26"/>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8" name="Text Placeholder 5"/>
          <p:cNvSpPr>
            <a:spLocks noGrp="1"/>
          </p:cNvSpPr>
          <p:nvPr>
            <p:ph type="body" sz="quarter" idx="22" hasCustomPrompt="1"/>
          </p:nvPr>
        </p:nvSpPr>
        <p:spPr>
          <a:xfrm>
            <a:off x="6204413" y="4190396"/>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29" name="Text Placeholder 5"/>
          <p:cNvSpPr>
            <a:spLocks noGrp="1"/>
          </p:cNvSpPr>
          <p:nvPr>
            <p:ph type="body" sz="quarter" idx="23" hasCustomPrompt="1"/>
          </p:nvPr>
        </p:nvSpPr>
        <p:spPr>
          <a:xfrm>
            <a:off x="6926281" y="4522753"/>
            <a:ext cx="3250653" cy="224717"/>
          </a:xfrm>
        </p:spPr>
        <p:txBody>
          <a:bodyPr anchor="t"/>
          <a:lstStyle>
            <a:lvl1pPr marL="0" indent="0" algn="just">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0" name="Text Placeholder 5"/>
          <p:cNvSpPr>
            <a:spLocks noGrp="1"/>
          </p:cNvSpPr>
          <p:nvPr>
            <p:ph type="body" sz="quarter" idx="24" hasCustomPrompt="1"/>
          </p:nvPr>
        </p:nvSpPr>
        <p:spPr>
          <a:xfrm>
            <a:off x="6926281" y="4143002"/>
            <a:ext cx="3250653" cy="402776"/>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grpSp>
        <p:nvGrpSpPr>
          <p:cNvPr id="31" name="Group 30"/>
          <p:cNvGrpSpPr/>
          <p:nvPr/>
        </p:nvGrpSpPr>
        <p:grpSpPr>
          <a:xfrm>
            <a:off x="6096000" y="5205395"/>
            <a:ext cx="701662" cy="701770"/>
            <a:chOff x="9144000" y="1433513"/>
            <a:chExt cx="1408161" cy="1408161"/>
          </a:xfrm>
        </p:grpSpPr>
        <p:sp>
          <p:nvSpPr>
            <p:cNvPr id="32" name="Rectangle 31"/>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Rectangle 32"/>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4" name="Text Placeholder 5"/>
          <p:cNvSpPr>
            <a:spLocks noGrp="1"/>
          </p:cNvSpPr>
          <p:nvPr>
            <p:ph type="body" sz="quarter" idx="25" hasCustomPrompt="1"/>
          </p:nvPr>
        </p:nvSpPr>
        <p:spPr>
          <a:xfrm>
            <a:off x="6204413" y="5252789"/>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35" name="Text Placeholder 5"/>
          <p:cNvSpPr>
            <a:spLocks noGrp="1"/>
          </p:cNvSpPr>
          <p:nvPr>
            <p:ph type="body" sz="quarter" idx="26" hasCustomPrompt="1"/>
          </p:nvPr>
        </p:nvSpPr>
        <p:spPr>
          <a:xfrm>
            <a:off x="6926281" y="5585146"/>
            <a:ext cx="3250653" cy="224717"/>
          </a:xfrm>
        </p:spPr>
        <p:txBody>
          <a:bodyPr anchor="t"/>
          <a:lstStyle>
            <a:lvl1pPr marL="0" indent="0" algn="just">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6" name="Text Placeholder 5"/>
          <p:cNvSpPr>
            <a:spLocks noGrp="1"/>
          </p:cNvSpPr>
          <p:nvPr>
            <p:ph type="body" sz="quarter" idx="27" hasCustomPrompt="1"/>
          </p:nvPr>
        </p:nvSpPr>
        <p:spPr>
          <a:xfrm>
            <a:off x="6926281" y="5205395"/>
            <a:ext cx="3250653" cy="402776"/>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760290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Numbered list - 6 item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Rectangle 4"/>
          <p:cNvSpPr/>
          <p:nvPr/>
        </p:nvSpPr>
        <p:spPr>
          <a:xfrm>
            <a:off x="0" y="-1058"/>
            <a:ext cx="4340423"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6" name="Title 1"/>
          <p:cNvSpPr>
            <a:spLocks noGrp="1"/>
          </p:cNvSpPr>
          <p:nvPr>
            <p:ph type="title" hasCustomPrompt="1"/>
          </p:nvPr>
        </p:nvSpPr>
        <p:spPr>
          <a:xfrm>
            <a:off x="392191" y="2422731"/>
            <a:ext cx="3556042" cy="2012539"/>
          </a:xfrm>
        </p:spPr>
        <p:txBody>
          <a:bodyPr anchor="ctr"/>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grpSp>
        <p:nvGrpSpPr>
          <p:cNvPr id="9" name="Group 8"/>
          <p:cNvGrpSpPr/>
          <p:nvPr/>
        </p:nvGrpSpPr>
        <p:grpSpPr>
          <a:xfrm>
            <a:off x="5115986" y="2017568"/>
            <a:ext cx="701662" cy="701770"/>
            <a:chOff x="9144000" y="1433513"/>
            <a:chExt cx="1408161" cy="1408161"/>
          </a:xfrm>
        </p:grpSpPr>
        <p:sp>
          <p:nvSpPr>
            <p:cNvPr id="7" name="Rectangle 6"/>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8" name="Rectangle 7"/>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0" name="Text Placeholder 5"/>
          <p:cNvSpPr>
            <a:spLocks noGrp="1"/>
          </p:cNvSpPr>
          <p:nvPr>
            <p:ph type="body" sz="quarter" idx="15" hasCustomPrompt="1"/>
          </p:nvPr>
        </p:nvSpPr>
        <p:spPr>
          <a:xfrm>
            <a:off x="5224399" y="2064962"/>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11" name="Text Placeholder 5"/>
          <p:cNvSpPr>
            <a:spLocks noGrp="1"/>
          </p:cNvSpPr>
          <p:nvPr>
            <p:ph type="body" sz="quarter" idx="12" hasCustomPrompt="1"/>
          </p:nvPr>
        </p:nvSpPr>
        <p:spPr>
          <a:xfrm>
            <a:off x="5946267" y="2397319"/>
            <a:ext cx="2085148" cy="224717"/>
          </a:xfrm>
        </p:spPr>
        <p:txBody>
          <a:bodyPr anchor="t"/>
          <a:lstStyle>
            <a:lvl1pPr marL="0" indent="0" algn="just">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2" name="Text Placeholder 5"/>
          <p:cNvSpPr>
            <a:spLocks noGrp="1"/>
          </p:cNvSpPr>
          <p:nvPr>
            <p:ph type="body" sz="quarter" idx="14" hasCustomPrompt="1"/>
          </p:nvPr>
        </p:nvSpPr>
        <p:spPr>
          <a:xfrm>
            <a:off x="5946267" y="2017568"/>
            <a:ext cx="2085148" cy="402776"/>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grpSp>
        <p:nvGrpSpPr>
          <p:cNvPr id="13" name="Group 12"/>
          <p:cNvGrpSpPr/>
          <p:nvPr/>
        </p:nvGrpSpPr>
        <p:grpSpPr>
          <a:xfrm>
            <a:off x="5115986" y="3079961"/>
            <a:ext cx="701662" cy="701770"/>
            <a:chOff x="9144000" y="1433513"/>
            <a:chExt cx="1408161" cy="1408161"/>
          </a:xfrm>
        </p:grpSpPr>
        <p:sp>
          <p:nvSpPr>
            <p:cNvPr id="14" name="Rectangle 13"/>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15" name="Rectangle 14"/>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6" name="Text Placeholder 5"/>
          <p:cNvSpPr>
            <a:spLocks noGrp="1"/>
          </p:cNvSpPr>
          <p:nvPr>
            <p:ph type="body" sz="quarter" idx="16" hasCustomPrompt="1"/>
          </p:nvPr>
        </p:nvSpPr>
        <p:spPr>
          <a:xfrm>
            <a:off x="5224399" y="3127355"/>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17" name="Text Placeholder 5"/>
          <p:cNvSpPr>
            <a:spLocks noGrp="1"/>
          </p:cNvSpPr>
          <p:nvPr>
            <p:ph type="body" sz="quarter" idx="17" hasCustomPrompt="1"/>
          </p:nvPr>
        </p:nvSpPr>
        <p:spPr>
          <a:xfrm>
            <a:off x="5946267" y="3459713"/>
            <a:ext cx="2085148" cy="224717"/>
          </a:xfrm>
        </p:spPr>
        <p:txBody>
          <a:bodyPr anchor="t"/>
          <a:lstStyle>
            <a:lvl1pPr marL="0" indent="0" algn="just">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8" name="Text Placeholder 5"/>
          <p:cNvSpPr>
            <a:spLocks noGrp="1"/>
          </p:cNvSpPr>
          <p:nvPr>
            <p:ph type="body" sz="quarter" idx="18" hasCustomPrompt="1"/>
          </p:nvPr>
        </p:nvSpPr>
        <p:spPr>
          <a:xfrm>
            <a:off x="5946267" y="3079961"/>
            <a:ext cx="2085148" cy="402776"/>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grpSp>
        <p:nvGrpSpPr>
          <p:cNvPr id="19" name="Group 18"/>
          <p:cNvGrpSpPr/>
          <p:nvPr/>
        </p:nvGrpSpPr>
        <p:grpSpPr>
          <a:xfrm>
            <a:off x="5115986" y="4142354"/>
            <a:ext cx="701662" cy="701770"/>
            <a:chOff x="9144000" y="1433513"/>
            <a:chExt cx="1408161" cy="1408161"/>
          </a:xfrm>
        </p:grpSpPr>
        <p:sp>
          <p:nvSpPr>
            <p:cNvPr id="20" name="Rectangle 19"/>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21" name="Rectangle 20"/>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2" name="Text Placeholder 5"/>
          <p:cNvSpPr>
            <a:spLocks noGrp="1"/>
          </p:cNvSpPr>
          <p:nvPr>
            <p:ph type="body" sz="quarter" idx="19" hasCustomPrompt="1"/>
          </p:nvPr>
        </p:nvSpPr>
        <p:spPr>
          <a:xfrm>
            <a:off x="5224399" y="4189748"/>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23" name="Text Placeholder 5"/>
          <p:cNvSpPr>
            <a:spLocks noGrp="1"/>
          </p:cNvSpPr>
          <p:nvPr>
            <p:ph type="body" sz="quarter" idx="20" hasCustomPrompt="1"/>
          </p:nvPr>
        </p:nvSpPr>
        <p:spPr>
          <a:xfrm>
            <a:off x="5946267" y="4522105"/>
            <a:ext cx="2085148" cy="224717"/>
          </a:xfrm>
        </p:spPr>
        <p:txBody>
          <a:bodyPr anchor="t"/>
          <a:lstStyle>
            <a:lvl1pPr marL="0" indent="0" algn="just">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4" name="Text Placeholder 5"/>
          <p:cNvSpPr>
            <a:spLocks noGrp="1"/>
          </p:cNvSpPr>
          <p:nvPr>
            <p:ph type="body" sz="quarter" idx="21" hasCustomPrompt="1"/>
          </p:nvPr>
        </p:nvSpPr>
        <p:spPr>
          <a:xfrm>
            <a:off x="5946267" y="4142353"/>
            <a:ext cx="2085148" cy="402776"/>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grpSp>
        <p:nvGrpSpPr>
          <p:cNvPr id="37" name="Group 36"/>
          <p:cNvGrpSpPr/>
          <p:nvPr/>
        </p:nvGrpSpPr>
        <p:grpSpPr>
          <a:xfrm>
            <a:off x="8341004" y="2017568"/>
            <a:ext cx="701662" cy="701770"/>
            <a:chOff x="9144000" y="1433513"/>
            <a:chExt cx="1408161" cy="1408161"/>
          </a:xfrm>
        </p:grpSpPr>
        <p:sp>
          <p:nvSpPr>
            <p:cNvPr id="38" name="Rectangle 37"/>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39" name="Rectangle 38"/>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40" name="Text Placeholder 5"/>
          <p:cNvSpPr>
            <a:spLocks noGrp="1"/>
          </p:cNvSpPr>
          <p:nvPr>
            <p:ph type="body" sz="quarter" idx="22" hasCustomPrompt="1"/>
          </p:nvPr>
        </p:nvSpPr>
        <p:spPr>
          <a:xfrm>
            <a:off x="8449417" y="2064962"/>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41" name="Text Placeholder 5"/>
          <p:cNvSpPr>
            <a:spLocks noGrp="1"/>
          </p:cNvSpPr>
          <p:nvPr>
            <p:ph type="body" sz="quarter" idx="23" hasCustomPrompt="1"/>
          </p:nvPr>
        </p:nvSpPr>
        <p:spPr>
          <a:xfrm>
            <a:off x="9171285" y="2397319"/>
            <a:ext cx="2085148" cy="224717"/>
          </a:xfrm>
        </p:spPr>
        <p:txBody>
          <a:bodyPr anchor="t"/>
          <a:lstStyle>
            <a:lvl1pPr marL="0" indent="0" algn="just">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2" name="Text Placeholder 5"/>
          <p:cNvSpPr>
            <a:spLocks noGrp="1"/>
          </p:cNvSpPr>
          <p:nvPr>
            <p:ph type="body" sz="quarter" idx="24" hasCustomPrompt="1"/>
          </p:nvPr>
        </p:nvSpPr>
        <p:spPr>
          <a:xfrm>
            <a:off x="9171285" y="2017568"/>
            <a:ext cx="2085148" cy="402776"/>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grpSp>
        <p:nvGrpSpPr>
          <p:cNvPr id="43" name="Group 42"/>
          <p:cNvGrpSpPr/>
          <p:nvPr/>
        </p:nvGrpSpPr>
        <p:grpSpPr>
          <a:xfrm>
            <a:off x="8341004" y="3079961"/>
            <a:ext cx="701662" cy="701770"/>
            <a:chOff x="9144000" y="1433513"/>
            <a:chExt cx="1408161" cy="1408161"/>
          </a:xfrm>
        </p:grpSpPr>
        <p:sp>
          <p:nvSpPr>
            <p:cNvPr id="44" name="Rectangle 43"/>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45" name="Rectangle 44"/>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46" name="Text Placeholder 5"/>
          <p:cNvSpPr>
            <a:spLocks noGrp="1"/>
          </p:cNvSpPr>
          <p:nvPr>
            <p:ph type="body" sz="quarter" idx="25" hasCustomPrompt="1"/>
          </p:nvPr>
        </p:nvSpPr>
        <p:spPr>
          <a:xfrm>
            <a:off x="8449417" y="3127355"/>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47" name="Text Placeholder 5"/>
          <p:cNvSpPr>
            <a:spLocks noGrp="1"/>
          </p:cNvSpPr>
          <p:nvPr>
            <p:ph type="body" sz="quarter" idx="26" hasCustomPrompt="1"/>
          </p:nvPr>
        </p:nvSpPr>
        <p:spPr>
          <a:xfrm>
            <a:off x="9171285" y="3459713"/>
            <a:ext cx="2085148" cy="224717"/>
          </a:xfrm>
        </p:spPr>
        <p:txBody>
          <a:bodyPr anchor="t"/>
          <a:lstStyle>
            <a:lvl1pPr marL="0" indent="0" algn="just">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8" name="Text Placeholder 5"/>
          <p:cNvSpPr>
            <a:spLocks noGrp="1"/>
          </p:cNvSpPr>
          <p:nvPr>
            <p:ph type="body" sz="quarter" idx="27" hasCustomPrompt="1"/>
          </p:nvPr>
        </p:nvSpPr>
        <p:spPr>
          <a:xfrm>
            <a:off x="9171285" y="3079961"/>
            <a:ext cx="2085148" cy="402776"/>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grpSp>
        <p:nvGrpSpPr>
          <p:cNvPr id="49" name="Group 48"/>
          <p:cNvGrpSpPr/>
          <p:nvPr/>
        </p:nvGrpSpPr>
        <p:grpSpPr>
          <a:xfrm>
            <a:off x="8341004" y="4142354"/>
            <a:ext cx="701662" cy="701770"/>
            <a:chOff x="9144000" y="1433513"/>
            <a:chExt cx="1408161" cy="1408161"/>
          </a:xfrm>
        </p:grpSpPr>
        <p:sp>
          <p:nvSpPr>
            <p:cNvPr id="50" name="Rectangle 49"/>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51" name="Rectangle 50"/>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52" name="Text Placeholder 5"/>
          <p:cNvSpPr>
            <a:spLocks noGrp="1"/>
          </p:cNvSpPr>
          <p:nvPr>
            <p:ph type="body" sz="quarter" idx="28" hasCustomPrompt="1"/>
          </p:nvPr>
        </p:nvSpPr>
        <p:spPr>
          <a:xfrm>
            <a:off x="8449417" y="4189748"/>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53" name="Text Placeholder 5"/>
          <p:cNvSpPr>
            <a:spLocks noGrp="1"/>
          </p:cNvSpPr>
          <p:nvPr>
            <p:ph type="body" sz="quarter" idx="29" hasCustomPrompt="1"/>
          </p:nvPr>
        </p:nvSpPr>
        <p:spPr>
          <a:xfrm>
            <a:off x="9171285" y="4522105"/>
            <a:ext cx="2085148" cy="224717"/>
          </a:xfrm>
        </p:spPr>
        <p:txBody>
          <a:bodyPr anchor="t"/>
          <a:lstStyle>
            <a:lvl1pPr marL="0" indent="0" algn="just">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4" name="Text Placeholder 5"/>
          <p:cNvSpPr>
            <a:spLocks noGrp="1"/>
          </p:cNvSpPr>
          <p:nvPr>
            <p:ph type="body" sz="quarter" idx="30" hasCustomPrompt="1"/>
          </p:nvPr>
        </p:nvSpPr>
        <p:spPr>
          <a:xfrm>
            <a:off x="9171285" y="4142353"/>
            <a:ext cx="2085148" cy="402776"/>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927780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1 colum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Rectangle 4"/>
          <p:cNvSpPr/>
          <p:nvPr/>
        </p:nvSpPr>
        <p:spPr>
          <a:xfrm>
            <a:off x="0" y="-1058"/>
            <a:ext cx="6096000"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6" name="Title 1"/>
          <p:cNvSpPr>
            <a:spLocks noGrp="1"/>
          </p:cNvSpPr>
          <p:nvPr>
            <p:ph type="title" hasCustomPrompt="1"/>
          </p:nvPr>
        </p:nvSpPr>
        <p:spPr>
          <a:xfrm>
            <a:off x="935914" y="1391319"/>
            <a:ext cx="4066677" cy="4074304"/>
          </a:xfrm>
        </p:spPr>
        <p:txBody>
          <a:bodyPr anchor="ctr"/>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7" name="Text Placeholder 5"/>
          <p:cNvSpPr>
            <a:spLocks noGrp="1"/>
          </p:cNvSpPr>
          <p:nvPr>
            <p:ph type="body" sz="quarter" idx="15" hasCustomPrompt="1"/>
          </p:nvPr>
        </p:nvSpPr>
        <p:spPr>
          <a:xfrm>
            <a:off x="7446433" y="2690396"/>
            <a:ext cx="3450167" cy="2034734"/>
          </a:xfrm>
        </p:spPr>
        <p:txBody>
          <a:bodyPr numCol="1" spcCol="540000"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4" hasCustomPrompt="1"/>
          </p:nvPr>
        </p:nvSpPr>
        <p:spPr>
          <a:xfrm>
            <a:off x="7446433" y="1813103"/>
            <a:ext cx="3450167" cy="764572"/>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3840987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2 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Rectangle 4"/>
          <p:cNvSpPr/>
          <p:nvPr/>
        </p:nvSpPr>
        <p:spPr>
          <a:xfrm>
            <a:off x="0" y="-1058"/>
            <a:ext cx="6096000"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6" name="Title 1"/>
          <p:cNvSpPr>
            <a:spLocks noGrp="1"/>
          </p:cNvSpPr>
          <p:nvPr>
            <p:ph type="title" hasCustomPrompt="1"/>
          </p:nvPr>
        </p:nvSpPr>
        <p:spPr>
          <a:xfrm>
            <a:off x="935914" y="1391319"/>
            <a:ext cx="4066677" cy="4074304"/>
          </a:xfrm>
        </p:spPr>
        <p:txBody>
          <a:bodyPr anchor="ctr"/>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7" name="Text Placeholder 5"/>
          <p:cNvSpPr>
            <a:spLocks noGrp="1"/>
          </p:cNvSpPr>
          <p:nvPr>
            <p:ph type="body" sz="quarter" idx="15" hasCustomPrompt="1"/>
          </p:nvPr>
        </p:nvSpPr>
        <p:spPr>
          <a:xfrm>
            <a:off x="7446433" y="1946122"/>
            <a:ext cx="3450167" cy="1405230"/>
          </a:xfrm>
        </p:spPr>
        <p:txBody>
          <a:bodyPr numCol="1" spcCol="540000"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4" hasCustomPrompt="1"/>
          </p:nvPr>
        </p:nvSpPr>
        <p:spPr>
          <a:xfrm>
            <a:off x="7446433" y="1436230"/>
            <a:ext cx="3450167" cy="397172"/>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8" name="Text Placeholder 5"/>
          <p:cNvSpPr>
            <a:spLocks noGrp="1"/>
          </p:cNvSpPr>
          <p:nvPr>
            <p:ph type="body" sz="quarter" idx="16" hasCustomPrompt="1"/>
          </p:nvPr>
        </p:nvSpPr>
        <p:spPr>
          <a:xfrm>
            <a:off x="7446433" y="3983275"/>
            <a:ext cx="3450167" cy="1405230"/>
          </a:xfrm>
        </p:spPr>
        <p:txBody>
          <a:bodyPr numCol="1" spcCol="540000"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0" name="Text Placeholder 5"/>
          <p:cNvSpPr>
            <a:spLocks noGrp="1"/>
          </p:cNvSpPr>
          <p:nvPr>
            <p:ph type="body" sz="quarter" idx="17" hasCustomPrompt="1"/>
          </p:nvPr>
        </p:nvSpPr>
        <p:spPr>
          <a:xfrm>
            <a:off x="7446433" y="3473382"/>
            <a:ext cx="3450167" cy="397172"/>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510701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rofile 1">
    <p:bg>
      <p:bgPr>
        <a:solidFill>
          <a:schemeClr val="tx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lvl1pPr>
              <a:defRPr>
                <a:solidFill>
                  <a:schemeClr val="tx2"/>
                </a:solidFill>
              </a:defRPr>
            </a:lvl1pPr>
          </a:lstStyle>
          <a:p>
            <a:fld id="{7A627AED-83FE-42F7-9753-DE10CE9260D4}" type="slidenum">
              <a:rPr lang="en-US" smtClean="0"/>
              <a:t>‹Nº›</a:t>
            </a:fld>
            <a:endParaRPr lang="en-US" dirty="0"/>
          </a:p>
        </p:txBody>
      </p:sp>
      <p:sp>
        <p:nvSpPr>
          <p:cNvPr id="5" name="Picture Placeholder 6"/>
          <p:cNvSpPr>
            <a:spLocks noGrp="1"/>
          </p:cNvSpPr>
          <p:nvPr>
            <p:ph type="pic" sz="quarter" idx="13"/>
          </p:nvPr>
        </p:nvSpPr>
        <p:spPr>
          <a:xfrm>
            <a:off x="935567" y="0"/>
            <a:ext cx="381635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Title 1"/>
          <p:cNvSpPr>
            <a:spLocks noGrp="1"/>
          </p:cNvSpPr>
          <p:nvPr>
            <p:ph type="title" hasCustomPrompt="1"/>
          </p:nvPr>
        </p:nvSpPr>
        <p:spPr>
          <a:xfrm>
            <a:off x="6096000" y="1528239"/>
            <a:ext cx="5160433" cy="761059"/>
          </a:xfrm>
        </p:spPr>
        <p:txBody>
          <a:bodyPr anchor="b"/>
          <a:lstStyle>
            <a:lvl1pPr algn="l">
              <a:defRPr>
                <a:solidFill>
                  <a:schemeClr val="bg1"/>
                </a:solidFill>
              </a:defRPr>
            </a:lvl1pPr>
          </a:lstStyle>
          <a:p>
            <a:r>
              <a:rPr kumimoji="1" lang="en-US" altLang="ja-JP" dirty="0"/>
              <a:t>Slide title goes here</a:t>
            </a:r>
            <a:endParaRPr kumimoji="1" lang="ja-JP" altLang="en-US" dirty="0"/>
          </a:p>
        </p:txBody>
      </p:sp>
      <p:sp>
        <p:nvSpPr>
          <p:cNvPr id="8" name="Text Placeholder 5"/>
          <p:cNvSpPr>
            <a:spLocks noGrp="1"/>
          </p:cNvSpPr>
          <p:nvPr>
            <p:ph type="body" sz="quarter" idx="12" hasCustomPrompt="1"/>
          </p:nvPr>
        </p:nvSpPr>
        <p:spPr>
          <a:xfrm>
            <a:off x="6096000" y="2957510"/>
            <a:ext cx="4814603" cy="1664737"/>
          </a:xfrm>
        </p:spPr>
        <p:txBody>
          <a:bodyPr anchor="t"/>
          <a:lstStyle>
            <a:lvl1pPr marL="0" indent="0" algn="just">
              <a:spcBef>
                <a:spcPts val="0"/>
              </a:spcBef>
              <a:buFontTx/>
              <a:buNone/>
              <a:defRPr>
                <a:solidFill>
                  <a:schemeClr val="bg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4" hasCustomPrompt="1"/>
          </p:nvPr>
        </p:nvSpPr>
        <p:spPr>
          <a:xfrm>
            <a:off x="6096000" y="2208307"/>
            <a:ext cx="5160433" cy="467587"/>
          </a:xfrm>
        </p:spPr>
        <p:txBody>
          <a:bodyPr anchor="t">
            <a:normAutofit/>
          </a:bodyPr>
          <a:lstStyle>
            <a:lvl1pPr marL="0" indent="0" algn="just">
              <a:lnSpc>
                <a:spcPct val="130000"/>
              </a:lnSpc>
              <a:spcBef>
                <a:spcPts val="0"/>
              </a:spcBef>
              <a:buFontTx/>
              <a:buNone/>
              <a:defRPr sz="1867">
                <a:solidFill>
                  <a:schemeClr val="bg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10" name="Straight Connector 9"/>
          <p:cNvCxnSpPr/>
          <p:nvPr/>
        </p:nvCxnSpPr>
        <p:spPr>
          <a:xfrm flipV="1">
            <a:off x="6150188" y="2776206"/>
            <a:ext cx="6041813" cy="25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5"/>
          <p:cNvSpPr>
            <a:spLocks noGrp="1"/>
          </p:cNvSpPr>
          <p:nvPr>
            <p:ph type="body" sz="quarter" idx="15" hasCustomPrompt="1"/>
          </p:nvPr>
        </p:nvSpPr>
        <p:spPr>
          <a:xfrm>
            <a:off x="6096000" y="4725129"/>
            <a:ext cx="4814603" cy="1200335"/>
          </a:xfrm>
        </p:spPr>
        <p:txBody>
          <a:bodyPr anchor="b">
            <a:normAutofit/>
          </a:bodyPr>
          <a:lstStyle>
            <a:lvl1pPr marL="190510" indent="-190510" algn="just">
              <a:spcBef>
                <a:spcPts val="0"/>
              </a:spcBef>
              <a:buFont typeface="Wingdings" panose="05000000000000000000" pitchFamily="2" charset="2"/>
              <a:buChar char="l"/>
              <a:defRPr sz="933">
                <a:solidFill>
                  <a:schemeClr val="bg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9938609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rofile 2">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7440083" y="0"/>
            <a:ext cx="381635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Footer Placeholder 2"/>
          <p:cNvSpPr>
            <a:spLocks noGrp="1"/>
          </p:cNvSpPr>
          <p:nvPr>
            <p:ph type="ftr" sz="quarter" idx="10"/>
          </p:nvPr>
        </p:nvSpPr>
        <p:spPr>
          <a:xfrm>
            <a:off x="305405" y="6411940"/>
            <a:ext cx="4058557" cy="365125"/>
          </a:xfrm>
        </p:spPr>
        <p:txBody>
          <a:bodyPr/>
          <a:lstStyle>
            <a:lvl1pPr algn="l">
              <a:defRPr/>
            </a:lvl1pPr>
          </a:lstStyle>
          <a:p>
            <a:endParaRPr lang="en-US" dirty="0"/>
          </a:p>
        </p:txBody>
      </p:sp>
      <p:sp>
        <p:nvSpPr>
          <p:cNvPr id="7" name="Slide Number Placeholder 3"/>
          <p:cNvSpPr>
            <a:spLocks noGrp="1"/>
          </p:cNvSpPr>
          <p:nvPr>
            <p:ph type="sldNum" sz="quarter" idx="11"/>
          </p:nvPr>
        </p:nvSpPr>
        <p:spPr>
          <a:xfrm>
            <a:off x="305405" y="5919158"/>
            <a:ext cx="812800" cy="675343"/>
          </a:xfrm>
        </p:spPr>
        <p:txBody>
          <a:bodyPr/>
          <a:lstStyle>
            <a:lvl1pPr algn="l">
              <a:defRPr/>
            </a:lvl1pPr>
          </a:lstStyle>
          <a:p>
            <a:fld id="{7A627AED-83FE-42F7-9753-DE10CE9260D4}" type="slidenum">
              <a:rPr lang="en-US" smtClean="0"/>
              <a:t>‹Nº›</a:t>
            </a:fld>
            <a:endParaRPr lang="en-US" dirty="0"/>
          </a:p>
        </p:txBody>
      </p:sp>
      <p:sp>
        <p:nvSpPr>
          <p:cNvPr id="8" name="Title 1"/>
          <p:cNvSpPr>
            <a:spLocks noGrp="1"/>
          </p:cNvSpPr>
          <p:nvPr>
            <p:ph type="title" hasCustomPrompt="1"/>
          </p:nvPr>
        </p:nvSpPr>
        <p:spPr>
          <a:xfrm>
            <a:off x="935567" y="932536"/>
            <a:ext cx="5160433" cy="761059"/>
          </a:xfrm>
        </p:spPr>
        <p:txBody>
          <a:bodyPr anchor="t"/>
          <a:lstStyle>
            <a:lvl1pPr algn="l">
              <a:defRPr>
                <a:solidFill>
                  <a:schemeClr val="tx1"/>
                </a:solidFill>
              </a:defRPr>
            </a:lvl1pPr>
          </a:lstStyle>
          <a:p>
            <a:r>
              <a:rPr kumimoji="1" lang="en-US" altLang="ja-JP" dirty="0"/>
              <a:t>Slide title goes here</a:t>
            </a:r>
            <a:endParaRPr kumimoji="1" lang="ja-JP" altLang="en-US" dirty="0"/>
          </a:p>
        </p:txBody>
      </p:sp>
      <p:sp>
        <p:nvSpPr>
          <p:cNvPr id="9" name="Text Placeholder 5"/>
          <p:cNvSpPr>
            <a:spLocks noGrp="1"/>
          </p:cNvSpPr>
          <p:nvPr>
            <p:ph type="body" sz="quarter" idx="12" hasCustomPrompt="1"/>
          </p:nvPr>
        </p:nvSpPr>
        <p:spPr>
          <a:xfrm>
            <a:off x="935567" y="4104036"/>
            <a:ext cx="4814603" cy="1664737"/>
          </a:xfrm>
        </p:spPr>
        <p:txBody>
          <a:bodyPr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0" name="Text Placeholder 5"/>
          <p:cNvSpPr>
            <a:spLocks noGrp="1"/>
          </p:cNvSpPr>
          <p:nvPr>
            <p:ph type="body" sz="quarter" idx="14" hasCustomPrompt="1"/>
          </p:nvPr>
        </p:nvSpPr>
        <p:spPr>
          <a:xfrm>
            <a:off x="935567" y="2708239"/>
            <a:ext cx="4814603" cy="1350052"/>
          </a:xfrm>
        </p:spPr>
        <p:txBody>
          <a:bodyPr anchor="b">
            <a:normAutofit/>
          </a:bodyPr>
          <a:lstStyle>
            <a:lvl1pPr marL="0" indent="0" algn="just">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4" name="Text Placeholder 5"/>
          <p:cNvSpPr>
            <a:spLocks noGrp="1"/>
          </p:cNvSpPr>
          <p:nvPr>
            <p:ph type="body" sz="quarter" idx="15" hasCustomPrompt="1"/>
          </p:nvPr>
        </p:nvSpPr>
        <p:spPr>
          <a:xfrm>
            <a:off x="935567" y="1505477"/>
            <a:ext cx="5160433" cy="559595"/>
          </a:xfrm>
        </p:spPr>
        <p:txBody>
          <a:bodyPr anchor="t">
            <a:noAutofit/>
          </a:bodyPr>
          <a:lstStyle>
            <a:lvl1pPr marL="0" indent="0" algn="just">
              <a:lnSpc>
                <a:spcPct val="130000"/>
              </a:lnSpc>
              <a:spcBef>
                <a:spcPts val="0"/>
              </a:spcBef>
              <a:buFontTx/>
              <a:buNone/>
              <a:defRPr sz="2400" baseline="0">
                <a:solidFill>
                  <a:schemeClr val="tx2">
                    <a:lumMod val="60000"/>
                    <a:lumOff val="40000"/>
                  </a:schemeClr>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Subtitle goes here</a:t>
            </a:r>
            <a:endParaRPr kumimoji="1" lang="ja-JP" altLang="en-US" dirty="0"/>
          </a:p>
        </p:txBody>
      </p:sp>
    </p:spTree>
    <p:extLst>
      <p:ext uri="{BB962C8B-B14F-4D97-AF65-F5344CB8AC3E}">
        <p14:creationId xmlns:p14="http://schemas.microsoft.com/office/powerpoint/2010/main" val="792070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Title 1"/>
          <p:cNvSpPr>
            <a:spLocks noGrp="1"/>
          </p:cNvSpPr>
          <p:nvPr>
            <p:ph type="title" hasCustomPrompt="1"/>
          </p:nvPr>
        </p:nvSpPr>
        <p:spPr>
          <a:xfrm>
            <a:off x="2015067" y="833543"/>
            <a:ext cx="8161867" cy="695379"/>
          </a:xfrm>
        </p:spPr>
        <p:txBody>
          <a:bodyPr anchor="b"/>
          <a:lstStyle>
            <a:lvl1pPr algn="ctr">
              <a:defRPr/>
            </a:lvl1pPr>
          </a:lstStyle>
          <a:p>
            <a:r>
              <a:rPr kumimoji="1" lang="en-US" altLang="ja-JP" dirty="0"/>
              <a:t>Slide title goes here</a:t>
            </a:r>
            <a:endParaRPr kumimoji="1" lang="ja-JP" altLang="en-US" dirty="0"/>
          </a:p>
        </p:txBody>
      </p:sp>
      <p:sp>
        <p:nvSpPr>
          <p:cNvPr id="7" name="Picture Placeholder 6"/>
          <p:cNvSpPr>
            <a:spLocks noGrp="1"/>
          </p:cNvSpPr>
          <p:nvPr>
            <p:ph type="pic" sz="quarter" idx="13"/>
          </p:nvPr>
        </p:nvSpPr>
        <p:spPr>
          <a:xfrm>
            <a:off x="1412105" y="2083827"/>
            <a:ext cx="1852083" cy="185236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8" name="Text Placeholder 5"/>
          <p:cNvSpPr>
            <a:spLocks noGrp="1"/>
          </p:cNvSpPr>
          <p:nvPr>
            <p:ph type="body" sz="quarter" idx="12" hasCustomPrompt="1"/>
          </p:nvPr>
        </p:nvSpPr>
        <p:spPr>
          <a:xfrm>
            <a:off x="935567" y="4732205"/>
            <a:ext cx="2805161" cy="1193259"/>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4" hasCustomPrompt="1"/>
          </p:nvPr>
        </p:nvSpPr>
        <p:spPr>
          <a:xfrm>
            <a:off x="935567" y="3992527"/>
            <a:ext cx="2805161" cy="390888"/>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10" name="Text Placeholder 5"/>
          <p:cNvSpPr>
            <a:spLocks noGrp="1"/>
          </p:cNvSpPr>
          <p:nvPr>
            <p:ph type="body" sz="quarter" idx="15" hasCustomPrompt="1"/>
          </p:nvPr>
        </p:nvSpPr>
        <p:spPr>
          <a:xfrm>
            <a:off x="2015067" y="1528923"/>
            <a:ext cx="8161867" cy="293685"/>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1" name="Picture Placeholder 6"/>
          <p:cNvSpPr>
            <a:spLocks noGrp="1"/>
          </p:cNvSpPr>
          <p:nvPr>
            <p:ph type="pic" sz="quarter" idx="16"/>
          </p:nvPr>
        </p:nvSpPr>
        <p:spPr>
          <a:xfrm>
            <a:off x="5169958" y="2083827"/>
            <a:ext cx="1852083" cy="185236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2" name="Text Placeholder 5"/>
          <p:cNvSpPr>
            <a:spLocks noGrp="1"/>
          </p:cNvSpPr>
          <p:nvPr>
            <p:ph type="body" sz="quarter" idx="17" hasCustomPrompt="1"/>
          </p:nvPr>
        </p:nvSpPr>
        <p:spPr>
          <a:xfrm>
            <a:off x="4693420" y="4732205"/>
            <a:ext cx="2805161" cy="1193259"/>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3" name="Text Placeholder 5"/>
          <p:cNvSpPr>
            <a:spLocks noGrp="1"/>
          </p:cNvSpPr>
          <p:nvPr>
            <p:ph type="body" sz="quarter" idx="18" hasCustomPrompt="1"/>
          </p:nvPr>
        </p:nvSpPr>
        <p:spPr>
          <a:xfrm>
            <a:off x="4693420" y="3992527"/>
            <a:ext cx="2805161" cy="390888"/>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14" name="Picture Placeholder 6"/>
          <p:cNvSpPr>
            <a:spLocks noGrp="1"/>
          </p:cNvSpPr>
          <p:nvPr>
            <p:ph type="pic" sz="quarter" idx="19"/>
          </p:nvPr>
        </p:nvSpPr>
        <p:spPr>
          <a:xfrm>
            <a:off x="8927811" y="2083827"/>
            <a:ext cx="1852083" cy="185236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5" name="Text Placeholder 5"/>
          <p:cNvSpPr>
            <a:spLocks noGrp="1"/>
          </p:cNvSpPr>
          <p:nvPr>
            <p:ph type="body" sz="quarter" idx="20" hasCustomPrompt="1"/>
          </p:nvPr>
        </p:nvSpPr>
        <p:spPr>
          <a:xfrm>
            <a:off x="8451273" y="4732205"/>
            <a:ext cx="2805161" cy="1193259"/>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21" hasCustomPrompt="1"/>
          </p:nvPr>
        </p:nvSpPr>
        <p:spPr>
          <a:xfrm>
            <a:off x="8451273" y="3992527"/>
            <a:ext cx="2805161" cy="390888"/>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17" name="Text Placeholder 5"/>
          <p:cNvSpPr>
            <a:spLocks noGrp="1"/>
          </p:cNvSpPr>
          <p:nvPr>
            <p:ph type="body" sz="quarter" idx="22" hasCustomPrompt="1"/>
          </p:nvPr>
        </p:nvSpPr>
        <p:spPr>
          <a:xfrm>
            <a:off x="935567" y="4408913"/>
            <a:ext cx="2805161" cy="293685"/>
          </a:xfrm>
        </p:spPr>
        <p:txBody>
          <a:bodyPr anchor="t">
            <a:normAutofit/>
          </a:bodyPr>
          <a:lstStyle>
            <a:lvl1pPr marL="0" indent="0" algn="ctr">
              <a:lnSpc>
                <a:spcPct val="100000"/>
              </a:lnSpc>
              <a:spcBef>
                <a:spcPts val="0"/>
              </a:spcBef>
              <a:buFontTx/>
              <a:buNone/>
              <a:defRPr sz="1333">
                <a:solidFill>
                  <a:schemeClr val="tx2">
                    <a:lumMod val="60000"/>
                    <a:lumOff val="40000"/>
                  </a:schemeClr>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8" name="Text Placeholder 5"/>
          <p:cNvSpPr>
            <a:spLocks noGrp="1"/>
          </p:cNvSpPr>
          <p:nvPr>
            <p:ph type="body" sz="quarter" idx="23" hasCustomPrompt="1"/>
          </p:nvPr>
        </p:nvSpPr>
        <p:spPr>
          <a:xfrm>
            <a:off x="4693420" y="4408913"/>
            <a:ext cx="2805161" cy="293685"/>
          </a:xfrm>
        </p:spPr>
        <p:txBody>
          <a:bodyPr anchor="t">
            <a:normAutofit/>
          </a:bodyPr>
          <a:lstStyle>
            <a:lvl1pPr marL="0" indent="0" algn="ctr">
              <a:lnSpc>
                <a:spcPct val="100000"/>
              </a:lnSpc>
              <a:spcBef>
                <a:spcPts val="0"/>
              </a:spcBef>
              <a:buFontTx/>
              <a:buNone/>
              <a:defRPr sz="1333">
                <a:solidFill>
                  <a:schemeClr val="tx2">
                    <a:lumMod val="60000"/>
                    <a:lumOff val="40000"/>
                  </a:schemeClr>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9" name="Text Placeholder 5"/>
          <p:cNvSpPr>
            <a:spLocks noGrp="1"/>
          </p:cNvSpPr>
          <p:nvPr>
            <p:ph type="body" sz="quarter" idx="24" hasCustomPrompt="1"/>
          </p:nvPr>
        </p:nvSpPr>
        <p:spPr>
          <a:xfrm>
            <a:off x="8451273" y="4408913"/>
            <a:ext cx="2805161" cy="293685"/>
          </a:xfrm>
        </p:spPr>
        <p:txBody>
          <a:bodyPr anchor="t">
            <a:normAutofit/>
          </a:bodyPr>
          <a:lstStyle>
            <a:lvl1pPr marL="0" indent="0" algn="ctr">
              <a:lnSpc>
                <a:spcPct val="100000"/>
              </a:lnSpc>
              <a:spcBef>
                <a:spcPts val="0"/>
              </a:spcBef>
              <a:buFontTx/>
              <a:buNone/>
              <a:defRPr sz="1333">
                <a:solidFill>
                  <a:schemeClr val="tx2">
                    <a:lumMod val="60000"/>
                    <a:lumOff val="40000"/>
                  </a:schemeClr>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8122282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23" name="Picture Placeholder 6"/>
          <p:cNvSpPr>
            <a:spLocks noGrp="1"/>
          </p:cNvSpPr>
          <p:nvPr>
            <p:ph type="pic" sz="quarter" idx="16"/>
          </p:nvPr>
        </p:nvSpPr>
        <p:spPr>
          <a:xfrm>
            <a:off x="5169958" y="1496546"/>
            <a:ext cx="1852083" cy="185236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4" name="Text Placeholder 5"/>
          <p:cNvSpPr>
            <a:spLocks noGrp="1"/>
          </p:cNvSpPr>
          <p:nvPr>
            <p:ph type="body" sz="quarter" idx="17" hasCustomPrompt="1"/>
          </p:nvPr>
        </p:nvSpPr>
        <p:spPr>
          <a:xfrm>
            <a:off x="4693420" y="4144925"/>
            <a:ext cx="2805161" cy="1193259"/>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5" name="Text Placeholder 5"/>
          <p:cNvSpPr>
            <a:spLocks noGrp="1"/>
          </p:cNvSpPr>
          <p:nvPr>
            <p:ph type="body" sz="quarter" idx="18" hasCustomPrompt="1"/>
          </p:nvPr>
        </p:nvSpPr>
        <p:spPr>
          <a:xfrm>
            <a:off x="4693420" y="3405247"/>
            <a:ext cx="2805161" cy="390888"/>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26" name="Picture Placeholder 6"/>
          <p:cNvSpPr>
            <a:spLocks noGrp="1"/>
          </p:cNvSpPr>
          <p:nvPr>
            <p:ph type="pic" sz="quarter" idx="19"/>
          </p:nvPr>
        </p:nvSpPr>
        <p:spPr>
          <a:xfrm>
            <a:off x="8927811" y="1496546"/>
            <a:ext cx="1852083" cy="185236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7" name="Text Placeholder 5"/>
          <p:cNvSpPr>
            <a:spLocks noGrp="1"/>
          </p:cNvSpPr>
          <p:nvPr>
            <p:ph type="body" sz="quarter" idx="20" hasCustomPrompt="1"/>
          </p:nvPr>
        </p:nvSpPr>
        <p:spPr>
          <a:xfrm>
            <a:off x="8451273" y="4144925"/>
            <a:ext cx="2805161" cy="1193259"/>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8" name="Text Placeholder 5"/>
          <p:cNvSpPr>
            <a:spLocks noGrp="1"/>
          </p:cNvSpPr>
          <p:nvPr>
            <p:ph type="body" sz="quarter" idx="21" hasCustomPrompt="1"/>
          </p:nvPr>
        </p:nvSpPr>
        <p:spPr>
          <a:xfrm>
            <a:off x="8451273" y="3405247"/>
            <a:ext cx="2805161" cy="390888"/>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29" name="Text Placeholder 5"/>
          <p:cNvSpPr>
            <a:spLocks noGrp="1"/>
          </p:cNvSpPr>
          <p:nvPr>
            <p:ph type="body" sz="quarter" idx="23" hasCustomPrompt="1"/>
          </p:nvPr>
        </p:nvSpPr>
        <p:spPr>
          <a:xfrm>
            <a:off x="4693420" y="3821632"/>
            <a:ext cx="2805161" cy="293685"/>
          </a:xfrm>
        </p:spPr>
        <p:txBody>
          <a:bodyPr anchor="t">
            <a:normAutofit/>
          </a:bodyPr>
          <a:lstStyle>
            <a:lvl1pPr marL="0" indent="0" algn="ctr">
              <a:lnSpc>
                <a:spcPct val="100000"/>
              </a:lnSpc>
              <a:spcBef>
                <a:spcPts val="0"/>
              </a:spcBef>
              <a:buFontTx/>
              <a:buNone/>
              <a:defRPr sz="1333">
                <a:solidFill>
                  <a:schemeClr val="tx2">
                    <a:lumMod val="60000"/>
                    <a:lumOff val="40000"/>
                  </a:schemeClr>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0" name="Text Placeholder 5"/>
          <p:cNvSpPr>
            <a:spLocks noGrp="1"/>
          </p:cNvSpPr>
          <p:nvPr>
            <p:ph type="body" sz="quarter" idx="24" hasCustomPrompt="1"/>
          </p:nvPr>
        </p:nvSpPr>
        <p:spPr>
          <a:xfrm>
            <a:off x="8451273" y="3821632"/>
            <a:ext cx="2805161" cy="293685"/>
          </a:xfrm>
        </p:spPr>
        <p:txBody>
          <a:bodyPr anchor="t">
            <a:normAutofit/>
          </a:bodyPr>
          <a:lstStyle>
            <a:lvl1pPr marL="0" indent="0" algn="ctr">
              <a:lnSpc>
                <a:spcPct val="100000"/>
              </a:lnSpc>
              <a:spcBef>
                <a:spcPts val="0"/>
              </a:spcBef>
              <a:buFontTx/>
              <a:buNone/>
              <a:defRPr sz="1333">
                <a:solidFill>
                  <a:schemeClr val="tx2">
                    <a:lumMod val="60000"/>
                    <a:lumOff val="40000"/>
                  </a:schemeClr>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1" name="Title 1"/>
          <p:cNvSpPr>
            <a:spLocks noGrp="1"/>
          </p:cNvSpPr>
          <p:nvPr>
            <p:ph type="title" hasCustomPrompt="1"/>
          </p:nvPr>
        </p:nvSpPr>
        <p:spPr>
          <a:xfrm>
            <a:off x="935567" y="1411425"/>
            <a:ext cx="3012319" cy="2012539"/>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2" name="Text Placeholder 5"/>
          <p:cNvSpPr>
            <a:spLocks noGrp="1"/>
          </p:cNvSpPr>
          <p:nvPr>
            <p:ph type="body" sz="quarter" idx="25" hasCustomPrompt="1"/>
          </p:nvPr>
        </p:nvSpPr>
        <p:spPr>
          <a:xfrm>
            <a:off x="935566" y="3577281"/>
            <a:ext cx="3012320" cy="2341877"/>
          </a:xfrm>
        </p:spPr>
        <p:txBody>
          <a:bodyPr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5241872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 imag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13" name="Title 1"/>
          <p:cNvSpPr>
            <a:spLocks noGrp="1"/>
          </p:cNvSpPr>
          <p:nvPr>
            <p:ph type="title" hasCustomPrompt="1"/>
          </p:nvPr>
        </p:nvSpPr>
        <p:spPr>
          <a:xfrm>
            <a:off x="935567" y="1411425"/>
            <a:ext cx="3012319" cy="2012539"/>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4" name="Text Placeholder 5"/>
          <p:cNvSpPr>
            <a:spLocks noGrp="1"/>
          </p:cNvSpPr>
          <p:nvPr>
            <p:ph type="body" sz="quarter" idx="25" hasCustomPrompt="1"/>
          </p:nvPr>
        </p:nvSpPr>
        <p:spPr>
          <a:xfrm>
            <a:off x="935566" y="3577281"/>
            <a:ext cx="3012320" cy="2341877"/>
          </a:xfrm>
        </p:spPr>
        <p:txBody>
          <a:bodyPr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5" name="Picture Placeholder 6"/>
          <p:cNvSpPr>
            <a:spLocks noGrp="1"/>
          </p:cNvSpPr>
          <p:nvPr>
            <p:ph type="pic" sz="quarter" idx="13"/>
          </p:nvPr>
        </p:nvSpPr>
        <p:spPr>
          <a:xfrm>
            <a:off x="5320256" y="956101"/>
            <a:ext cx="1551489" cy="155172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6" name="Text Placeholder 5"/>
          <p:cNvSpPr>
            <a:spLocks noGrp="1"/>
          </p:cNvSpPr>
          <p:nvPr>
            <p:ph type="body" sz="quarter" idx="12" hasCustomPrompt="1"/>
          </p:nvPr>
        </p:nvSpPr>
        <p:spPr>
          <a:xfrm>
            <a:off x="4997580" y="3000610"/>
            <a:ext cx="2196840" cy="320143"/>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7" name="Text Placeholder 5"/>
          <p:cNvSpPr>
            <a:spLocks noGrp="1"/>
          </p:cNvSpPr>
          <p:nvPr>
            <p:ph type="body" sz="quarter" idx="14" hasCustomPrompt="1"/>
          </p:nvPr>
        </p:nvSpPr>
        <p:spPr>
          <a:xfrm>
            <a:off x="4997580" y="2643848"/>
            <a:ext cx="2196840" cy="356762"/>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18" name="Picture Placeholder 6"/>
          <p:cNvSpPr>
            <a:spLocks noGrp="1"/>
          </p:cNvSpPr>
          <p:nvPr>
            <p:ph type="pic" sz="quarter" idx="15"/>
          </p:nvPr>
        </p:nvSpPr>
        <p:spPr>
          <a:xfrm>
            <a:off x="8302769" y="956101"/>
            <a:ext cx="1551489" cy="155172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9" name="Text Placeholder 5"/>
          <p:cNvSpPr>
            <a:spLocks noGrp="1"/>
          </p:cNvSpPr>
          <p:nvPr>
            <p:ph type="body" sz="quarter" idx="16" hasCustomPrompt="1"/>
          </p:nvPr>
        </p:nvSpPr>
        <p:spPr>
          <a:xfrm>
            <a:off x="7980093" y="3000610"/>
            <a:ext cx="2196840" cy="320143"/>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0" name="Text Placeholder 5"/>
          <p:cNvSpPr>
            <a:spLocks noGrp="1"/>
          </p:cNvSpPr>
          <p:nvPr>
            <p:ph type="body" sz="quarter" idx="17" hasCustomPrompt="1"/>
          </p:nvPr>
        </p:nvSpPr>
        <p:spPr>
          <a:xfrm>
            <a:off x="7980093" y="2643848"/>
            <a:ext cx="2196840" cy="356762"/>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21" name="Picture Placeholder 6"/>
          <p:cNvSpPr>
            <a:spLocks noGrp="1"/>
          </p:cNvSpPr>
          <p:nvPr>
            <p:ph type="pic" sz="quarter" idx="21"/>
          </p:nvPr>
        </p:nvSpPr>
        <p:spPr>
          <a:xfrm>
            <a:off x="5320256" y="3554506"/>
            <a:ext cx="1551489" cy="155172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2" name="Text Placeholder 5"/>
          <p:cNvSpPr>
            <a:spLocks noGrp="1"/>
          </p:cNvSpPr>
          <p:nvPr>
            <p:ph type="body" sz="quarter" idx="22" hasCustomPrompt="1"/>
          </p:nvPr>
        </p:nvSpPr>
        <p:spPr>
          <a:xfrm>
            <a:off x="4997580" y="5599015"/>
            <a:ext cx="2196840" cy="320143"/>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3" name="Text Placeholder 5"/>
          <p:cNvSpPr>
            <a:spLocks noGrp="1"/>
          </p:cNvSpPr>
          <p:nvPr>
            <p:ph type="body" sz="quarter" idx="23" hasCustomPrompt="1"/>
          </p:nvPr>
        </p:nvSpPr>
        <p:spPr>
          <a:xfrm>
            <a:off x="4997580" y="5242253"/>
            <a:ext cx="2196840" cy="356762"/>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24" name="Picture Placeholder 6"/>
          <p:cNvSpPr>
            <a:spLocks noGrp="1"/>
          </p:cNvSpPr>
          <p:nvPr>
            <p:ph type="pic" sz="quarter" idx="24"/>
          </p:nvPr>
        </p:nvSpPr>
        <p:spPr>
          <a:xfrm>
            <a:off x="8302769" y="3554506"/>
            <a:ext cx="1551489" cy="155172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5" name="Text Placeholder 5"/>
          <p:cNvSpPr>
            <a:spLocks noGrp="1"/>
          </p:cNvSpPr>
          <p:nvPr>
            <p:ph type="body" sz="quarter" idx="26" hasCustomPrompt="1"/>
          </p:nvPr>
        </p:nvSpPr>
        <p:spPr>
          <a:xfrm>
            <a:off x="7980093" y="5599015"/>
            <a:ext cx="2196840" cy="320143"/>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6" name="Text Placeholder 5"/>
          <p:cNvSpPr>
            <a:spLocks noGrp="1"/>
          </p:cNvSpPr>
          <p:nvPr>
            <p:ph type="body" sz="quarter" idx="27" hasCustomPrompt="1"/>
          </p:nvPr>
        </p:nvSpPr>
        <p:spPr>
          <a:xfrm>
            <a:off x="7980093" y="5242253"/>
            <a:ext cx="2196840" cy="356762"/>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814911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tex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95400" y="2501630"/>
            <a:ext cx="3903133" cy="1854741"/>
          </a:xfrm>
        </p:spPr>
        <p:txBody>
          <a:bodyPr anchor="ctr"/>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8" name="Text Placeholder 5"/>
          <p:cNvSpPr>
            <a:spLocks noGrp="1"/>
          </p:cNvSpPr>
          <p:nvPr>
            <p:ph type="body" sz="quarter" idx="12" hasCustomPrompt="1"/>
          </p:nvPr>
        </p:nvSpPr>
        <p:spPr>
          <a:xfrm>
            <a:off x="5520268" y="932536"/>
            <a:ext cx="4656666" cy="4986622"/>
          </a:xfrm>
        </p:spPr>
        <p:txBody>
          <a:bodyPr anchor="ctr"/>
          <a:lstStyle>
            <a:lvl1pPr marL="190510" indent="-190510" algn="l">
              <a:spcBef>
                <a:spcPts val="1200"/>
              </a:spcBef>
              <a:buFont typeface="Wingdings" panose="05000000000000000000" pitchFamily="2" charset="2"/>
              <a:buChar char="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297384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6 imag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18" name="Picture Placeholder 6"/>
          <p:cNvSpPr>
            <a:spLocks noGrp="1"/>
          </p:cNvSpPr>
          <p:nvPr>
            <p:ph type="pic" sz="quarter" idx="13"/>
          </p:nvPr>
        </p:nvSpPr>
        <p:spPr>
          <a:xfrm>
            <a:off x="4544511" y="956101"/>
            <a:ext cx="1551489" cy="155172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9" name="Text Placeholder 5"/>
          <p:cNvSpPr>
            <a:spLocks noGrp="1"/>
          </p:cNvSpPr>
          <p:nvPr>
            <p:ph type="body" sz="quarter" idx="12" hasCustomPrompt="1"/>
          </p:nvPr>
        </p:nvSpPr>
        <p:spPr>
          <a:xfrm>
            <a:off x="4221835" y="3000610"/>
            <a:ext cx="2196840" cy="320143"/>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0" name="Text Placeholder 5"/>
          <p:cNvSpPr>
            <a:spLocks noGrp="1"/>
          </p:cNvSpPr>
          <p:nvPr>
            <p:ph type="body" sz="quarter" idx="14" hasCustomPrompt="1"/>
          </p:nvPr>
        </p:nvSpPr>
        <p:spPr>
          <a:xfrm>
            <a:off x="4221835" y="2643848"/>
            <a:ext cx="2196840" cy="356762"/>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21" name="Picture Placeholder 6"/>
          <p:cNvSpPr>
            <a:spLocks noGrp="1"/>
          </p:cNvSpPr>
          <p:nvPr>
            <p:ph type="pic" sz="quarter" idx="15"/>
          </p:nvPr>
        </p:nvSpPr>
        <p:spPr>
          <a:xfrm>
            <a:off x="6963390" y="956101"/>
            <a:ext cx="1551489" cy="155172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2" name="Text Placeholder 5"/>
          <p:cNvSpPr>
            <a:spLocks noGrp="1"/>
          </p:cNvSpPr>
          <p:nvPr>
            <p:ph type="body" sz="quarter" idx="16" hasCustomPrompt="1"/>
          </p:nvPr>
        </p:nvSpPr>
        <p:spPr>
          <a:xfrm>
            <a:off x="6640714" y="3000610"/>
            <a:ext cx="2196840" cy="320143"/>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3" name="Text Placeholder 5"/>
          <p:cNvSpPr>
            <a:spLocks noGrp="1"/>
          </p:cNvSpPr>
          <p:nvPr>
            <p:ph type="body" sz="quarter" idx="17" hasCustomPrompt="1"/>
          </p:nvPr>
        </p:nvSpPr>
        <p:spPr>
          <a:xfrm>
            <a:off x="6640714" y="2643848"/>
            <a:ext cx="2196840" cy="356762"/>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24" name="Picture Placeholder 6"/>
          <p:cNvSpPr>
            <a:spLocks noGrp="1"/>
          </p:cNvSpPr>
          <p:nvPr>
            <p:ph type="pic" sz="quarter" idx="18"/>
          </p:nvPr>
        </p:nvSpPr>
        <p:spPr>
          <a:xfrm>
            <a:off x="9382269" y="956101"/>
            <a:ext cx="1551489" cy="155172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5" name="Text Placeholder 5"/>
          <p:cNvSpPr>
            <a:spLocks noGrp="1"/>
          </p:cNvSpPr>
          <p:nvPr>
            <p:ph type="body" sz="quarter" idx="19" hasCustomPrompt="1"/>
          </p:nvPr>
        </p:nvSpPr>
        <p:spPr>
          <a:xfrm>
            <a:off x="9059593" y="3000610"/>
            <a:ext cx="2196840" cy="320143"/>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6" name="Text Placeholder 5"/>
          <p:cNvSpPr>
            <a:spLocks noGrp="1"/>
          </p:cNvSpPr>
          <p:nvPr>
            <p:ph type="body" sz="quarter" idx="20" hasCustomPrompt="1"/>
          </p:nvPr>
        </p:nvSpPr>
        <p:spPr>
          <a:xfrm>
            <a:off x="9059593" y="2643848"/>
            <a:ext cx="2196840" cy="356762"/>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27" name="Picture Placeholder 6"/>
          <p:cNvSpPr>
            <a:spLocks noGrp="1"/>
          </p:cNvSpPr>
          <p:nvPr>
            <p:ph type="pic" sz="quarter" idx="21"/>
          </p:nvPr>
        </p:nvSpPr>
        <p:spPr>
          <a:xfrm>
            <a:off x="4544511" y="3554506"/>
            <a:ext cx="1551489" cy="155172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8" name="Text Placeholder 5"/>
          <p:cNvSpPr>
            <a:spLocks noGrp="1"/>
          </p:cNvSpPr>
          <p:nvPr>
            <p:ph type="body" sz="quarter" idx="22" hasCustomPrompt="1"/>
          </p:nvPr>
        </p:nvSpPr>
        <p:spPr>
          <a:xfrm>
            <a:off x="4221835" y="5599015"/>
            <a:ext cx="2196840" cy="320143"/>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9" name="Text Placeholder 5"/>
          <p:cNvSpPr>
            <a:spLocks noGrp="1"/>
          </p:cNvSpPr>
          <p:nvPr>
            <p:ph type="body" sz="quarter" idx="23" hasCustomPrompt="1"/>
          </p:nvPr>
        </p:nvSpPr>
        <p:spPr>
          <a:xfrm>
            <a:off x="4221835" y="5242253"/>
            <a:ext cx="2196840" cy="356762"/>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30" name="Picture Placeholder 6"/>
          <p:cNvSpPr>
            <a:spLocks noGrp="1"/>
          </p:cNvSpPr>
          <p:nvPr>
            <p:ph type="pic" sz="quarter" idx="24"/>
          </p:nvPr>
        </p:nvSpPr>
        <p:spPr>
          <a:xfrm>
            <a:off x="6963390" y="3554506"/>
            <a:ext cx="1551489" cy="155172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1" name="Text Placeholder 5"/>
          <p:cNvSpPr>
            <a:spLocks noGrp="1"/>
          </p:cNvSpPr>
          <p:nvPr>
            <p:ph type="body" sz="quarter" idx="25" hasCustomPrompt="1"/>
          </p:nvPr>
        </p:nvSpPr>
        <p:spPr>
          <a:xfrm>
            <a:off x="6640714" y="5599015"/>
            <a:ext cx="2196840" cy="320143"/>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2" name="Text Placeholder 5"/>
          <p:cNvSpPr>
            <a:spLocks noGrp="1"/>
          </p:cNvSpPr>
          <p:nvPr>
            <p:ph type="body" sz="quarter" idx="26" hasCustomPrompt="1"/>
          </p:nvPr>
        </p:nvSpPr>
        <p:spPr>
          <a:xfrm>
            <a:off x="6640714" y="5242253"/>
            <a:ext cx="2196840" cy="356762"/>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33" name="Picture Placeholder 6"/>
          <p:cNvSpPr>
            <a:spLocks noGrp="1"/>
          </p:cNvSpPr>
          <p:nvPr>
            <p:ph type="pic" sz="quarter" idx="27"/>
          </p:nvPr>
        </p:nvSpPr>
        <p:spPr>
          <a:xfrm>
            <a:off x="9382269" y="3554506"/>
            <a:ext cx="1551489" cy="155172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4" name="Text Placeholder 5"/>
          <p:cNvSpPr>
            <a:spLocks noGrp="1"/>
          </p:cNvSpPr>
          <p:nvPr>
            <p:ph type="body" sz="quarter" idx="28" hasCustomPrompt="1"/>
          </p:nvPr>
        </p:nvSpPr>
        <p:spPr>
          <a:xfrm>
            <a:off x="9059593" y="5599015"/>
            <a:ext cx="2196840" cy="320143"/>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5" name="Text Placeholder 5"/>
          <p:cNvSpPr>
            <a:spLocks noGrp="1"/>
          </p:cNvSpPr>
          <p:nvPr>
            <p:ph type="body" sz="quarter" idx="29" hasCustomPrompt="1"/>
          </p:nvPr>
        </p:nvSpPr>
        <p:spPr>
          <a:xfrm>
            <a:off x="9059593" y="5242253"/>
            <a:ext cx="2196840" cy="356762"/>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36" name="Title 1"/>
          <p:cNvSpPr>
            <a:spLocks noGrp="1"/>
          </p:cNvSpPr>
          <p:nvPr>
            <p:ph type="title" hasCustomPrompt="1"/>
          </p:nvPr>
        </p:nvSpPr>
        <p:spPr>
          <a:xfrm>
            <a:off x="935567" y="1411425"/>
            <a:ext cx="3012319" cy="2012539"/>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7" name="Text Placeholder 5"/>
          <p:cNvSpPr>
            <a:spLocks noGrp="1"/>
          </p:cNvSpPr>
          <p:nvPr>
            <p:ph type="body" sz="quarter" idx="30" hasCustomPrompt="1"/>
          </p:nvPr>
        </p:nvSpPr>
        <p:spPr>
          <a:xfrm>
            <a:off x="935566" y="3577281"/>
            <a:ext cx="3012320" cy="2341877"/>
          </a:xfrm>
        </p:spPr>
        <p:txBody>
          <a:bodyPr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1189462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 images and texts">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935567" y="2422731"/>
            <a:ext cx="3016853" cy="2012539"/>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6" name="Rectangle 15"/>
          <p:cNvSpPr/>
          <p:nvPr/>
        </p:nvSpPr>
        <p:spPr>
          <a:xfrm>
            <a:off x="7799400" y="-1059"/>
            <a:ext cx="3457034" cy="34295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17" name="Picture Placeholder 6"/>
          <p:cNvSpPr>
            <a:spLocks noGrp="1"/>
          </p:cNvSpPr>
          <p:nvPr>
            <p:ph type="pic" sz="quarter" idx="13"/>
          </p:nvPr>
        </p:nvSpPr>
        <p:spPr>
          <a:xfrm>
            <a:off x="4343399" y="0"/>
            <a:ext cx="3456000" cy="3428472"/>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8" name="Picture Placeholder 6"/>
          <p:cNvSpPr>
            <a:spLocks noGrp="1"/>
          </p:cNvSpPr>
          <p:nvPr>
            <p:ph type="pic" sz="quarter" idx="14"/>
          </p:nvPr>
        </p:nvSpPr>
        <p:spPr>
          <a:xfrm>
            <a:off x="7800433" y="3428205"/>
            <a:ext cx="3456000" cy="3428472"/>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9" name="Rectangle 18"/>
          <p:cNvSpPr/>
          <p:nvPr/>
        </p:nvSpPr>
        <p:spPr>
          <a:xfrm>
            <a:off x="4343400" y="3428471"/>
            <a:ext cx="3457034" cy="34295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22" name="Text Placeholder 5"/>
          <p:cNvSpPr>
            <a:spLocks noGrp="1"/>
          </p:cNvSpPr>
          <p:nvPr>
            <p:ph type="body" sz="quarter" idx="12" hasCustomPrompt="1"/>
          </p:nvPr>
        </p:nvSpPr>
        <p:spPr>
          <a:xfrm>
            <a:off x="8331200" y="1315814"/>
            <a:ext cx="2444652" cy="1338699"/>
          </a:xfrm>
        </p:spPr>
        <p:txBody>
          <a:bodyPr anchor="t"/>
          <a:lstStyle>
            <a:lvl1pPr marL="0" indent="0" algn="l">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3" name="Text Placeholder 5"/>
          <p:cNvSpPr>
            <a:spLocks noGrp="1"/>
          </p:cNvSpPr>
          <p:nvPr>
            <p:ph type="body" sz="quarter" idx="15" hasCustomPrompt="1"/>
          </p:nvPr>
        </p:nvSpPr>
        <p:spPr>
          <a:xfrm>
            <a:off x="8331200" y="876255"/>
            <a:ext cx="2444652" cy="390888"/>
          </a:xfrm>
        </p:spPr>
        <p:txBody>
          <a:bodyPr anchor="b">
            <a:normAutofit/>
          </a:bodyPr>
          <a:lstStyle>
            <a:lvl1pPr marL="0" indent="0" algn="l">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26" name="Text Placeholder 5"/>
          <p:cNvSpPr>
            <a:spLocks noGrp="1"/>
          </p:cNvSpPr>
          <p:nvPr>
            <p:ph type="body" sz="quarter" idx="16" hasCustomPrompt="1"/>
          </p:nvPr>
        </p:nvSpPr>
        <p:spPr>
          <a:xfrm>
            <a:off x="4868348" y="4677074"/>
            <a:ext cx="2444652" cy="1338699"/>
          </a:xfrm>
        </p:spPr>
        <p:txBody>
          <a:bodyPr anchor="t"/>
          <a:lstStyle>
            <a:lvl1pPr marL="0" indent="0" algn="r">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7" name="Text Placeholder 5"/>
          <p:cNvSpPr>
            <a:spLocks noGrp="1"/>
          </p:cNvSpPr>
          <p:nvPr>
            <p:ph type="body" sz="quarter" idx="17" hasCustomPrompt="1"/>
          </p:nvPr>
        </p:nvSpPr>
        <p:spPr>
          <a:xfrm>
            <a:off x="4868348" y="4237515"/>
            <a:ext cx="2444652" cy="390888"/>
          </a:xfrm>
        </p:spPr>
        <p:txBody>
          <a:bodyPr anchor="b">
            <a:normAutofit/>
          </a:bodyPr>
          <a:lstStyle>
            <a:lvl1pPr marL="0" indent="0" algn="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588156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images and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Picture Placeholder 6"/>
          <p:cNvSpPr>
            <a:spLocks noGrp="1"/>
          </p:cNvSpPr>
          <p:nvPr>
            <p:ph type="pic" sz="quarter" idx="14"/>
          </p:nvPr>
        </p:nvSpPr>
        <p:spPr>
          <a:xfrm>
            <a:off x="935567" y="3461830"/>
            <a:ext cx="2815167" cy="245732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9" name="Picture Placeholder 6"/>
          <p:cNvSpPr>
            <a:spLocks noGrp="1"/>
          </p:cNvSpPr>
          <p:nvPr>
            <p:ph type="pic" sz="quarter" idx="15"/>
          </p:nvPr>
        </p:nvSpPr>
        <p:spPr>
          <a:xfrm>
            <a:off x="935567" y="932536"/>
            <a:ext cx="2815167" cy="245732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0" name="Picture Placeholder 6"/>
          <p:cNvSpPr>
            <a:spLocks noGrp="1"/>
          </p:cNvSpPr>
          <p:nvPr>
            <p:ph type="pic" sz="quarter" idx="16"/>
          </p:nvPr>
        </p:nvSpPr>
        <p:spPr>
          <a:xfrm>
            <a:off x="3832536" y="932535"/>
            <a:ext cx="2263465" cy="499292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3" name="Title 1"/>
          <p:cNvSpPr>
            <a:spLocks noGrp="1"/>
          </p:cNvSpPr>
          <p:nvPr>
            <p:ph type="title" hasCustomPrompt="1"/>
          </p:nvPr>
        </p:nvSpPr>
        <p:spPr>
          <a:xfrm>
            <a:off x="7446433" y="932537"/>
            <a:ext cx="3450167" cy="243265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4" name="Text Placeholder 5"/>
          <p:cNvSpPr>
            <a:spLocks noGrp="1"/>
          </p:cNvSpPr>
          <p:nvPr>
            <p:ph type="body" sz="quarter" idx="12" hasCustomPrompt="1"/>
          </p:nvPr>
        </p:nvSpPr>
        <p:spPr>
          <a:xfrm>
            <a:off x="7459133" y="3574543"/>
            <a:ext cx="3450167"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15" name="Straight Connector 14"/>
          <p:cNvCxnSpPr/>
          <p:nvPr/>
        </p:nvCxnSpPr>
        <p:spPr>
          <a:xfrm>
            <a:off x="7511432" y="3428471"/>
            <a:ext cx="4680569" cy="52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75671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 images and text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Picture Placeholder 6"/>
          <p:cNvSpPr>
            <a:spLocks noGrp="1"/>
          </p:cNvSpPr>
          <p:nvPr>
            <p:ph type="pic" sz="quarter" idx="15"/>
          </p:nvPr>
        </p:nvSpPr>
        <p:spPr>
          <a:xfrm>
            <a:off x="935567" y="932536"/>
            <a:ext cx="3581729" cy="4986623"/>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7" name="Picture Placeholder 6"/>
          <p:cNvSpPr>
            <a:spLocks noGrp="1"/>
          </p:cNvSpPr>
          <p:nvPr>
            <p:ph type="pic" sz="quarter" idx="13"/>
          </p:nvPr>
        </p:nvSpPr>
        <p:spPr>
          <a:xfrm>
            <a:off x="4603355" y="3662444"/>
            <a:ext cx="2160320" cy="2256715"/>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8" name="Picture Placeholder 6"/>
          <p:cNvSpPr>
            <a:spLocks noGrp="1"/>
          </p:cNvSpPr>
          <p:nvPr>
            <p:ph type="pic" sz="quarter" idx="16"/>
          </p:nvPr>
        </p:nvSpPr>
        <p:spPr>
          <a:xfrm>
            <a:off x="6849735" y="3662444"/>
            <a:ext cx="2160320" cy="2256715"/>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9" name="Picture Placeholder 6"/>
          <p:cNvSpPr>
            <a:spLocks noGrp="1"/>
          </p:cNvSpPr>
          <p:nvPr>
            <p:ph type="pic" sz="quarter" idx="17"/>
          </p:nvPr>
        </p:nvSpPr>
        <p:spPr>
          <a:xfrm>
            <a:off x="9096113" y="3662444"/>
            <a:ext cx="2160320" cy="2256715"/>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2" name="Title 1"/>
          <p:cNvSpPr>
            <a:spLocks noGrp="1"/>
          </p:cNvSpPr>
          <p:nvPr>
            <p:ph type="title" hasCustomPrompt="1"/>
          </p:nvPr>
        </p:nvSpPr>
        <p:spPr>
          <a:xfrm>
            <a:off x="4751917" y="932537"/>
            <a:ext cx="2694517" cy="2432655"/>
          </a:xfrm>
        </p:spPr>
        <p:txBody>
          <a:bodyPr anchor="ctr"/>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3" name="Text Placeholder 5"/>
          <p:cNvSpPr>
            <a:spLocks noGrp="1"/>
          </p:cNvSpPr>
          <p:nvPr>
            <p:ph type="body" sz="quarter" idx="12" hasCustomPrompt="1"/>
          </p:nvPr>
        </p:nvSpPr>
        <p:spPr>
          <a:xfrm>
            <a:off x="7859151" y="932536"/>
            <a:ext cx="3397283" cy="2432656"/>
          </a:xfrm>
        </p:spPr>
        <p:txBody>
          <a:bodyPr anchor="ctr"/>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597854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4 images and text 3">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Title 1"/>
          <p:cNvSpPr>
            <a:spLocks noGrp="1"/>
          </p:cNvSpPr>
          <p:nvPr>
            <p:ph type="title" hasCustomPrompt="1"/>
          </p:nvPr>
        </p:nvSpPr>
        <p:spPr>
          <a:xfrm>
            <a:off x="2015067" y="833543"/>
            <a:ext cx="8161867" cy="695379"/>
          </a:xfrm>
        </p:spPr>
        <p:txBody>
          <a:bodyPr anchor="b"/>
          <a:lstStyle>
            <a:lvl1pPr algn="ctr">
              <a:defRPr/>
            </a:lvl1pPr>
          </a:lstStyle>
          <a:p>
            <a:r>
              <a:rPr kumimoji="1" lang="en-US" altLang="ja-JP" dirty="0"/>
              <a:t>Slide title goes here</a:t>
            </a:r>
            <a:endParaRPr kumimoji="1" lang="ja-JP" altLang="en-US" dirty="0"/>
          </a:p>
        </p:txBody>
      </p:sp>
      <p:sp>
        <p:nvSpPr>
          <p:cNvPr id="7" name="Text Placeholder 5"/>
          <p:cNvSpPr>
            <a:spLocks noGrp="1"/>
          </p:cNvSpPr>
          <p:nvPr>
            <p:ph type="body" sz="quarter" idx="16" hasCustomPrompt="1"/>
          </p:nvPr>
        </p:nvSpPr>
        <p:spPr>
          <a:xfrm>
            <a:off x="2015067" y="1528923"/>
            <a:ext cx="8161867" cy="293685"/>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8" name="Picture Placeholder 6"/>
          <p:cNvSpPr>
            <a:spLocks noGrp="1"/>
          </p:cNvSpPr>
          <p:nvPr>
            <p:ph type="pic" sz="quarter" idx="15"/>
          </p:nvPr>
        </p:nvSpPr>
        <p:spPr>
          <a:xfrm>
            <a:off x="4343400" y="2422973"/>
            <a:ext cx="1554389" cy="155462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9" name="Text Placeholder 5"/>
          <p:cNvSpPr>
            <a:spLocks noGrp="1"/>
          </p:cNvSpPr>
          <p:nvPr>
            <p:ph type="body" sz="quarter" idx="12" hasCustomPrompt="1"/>
          </p:nvPr>
        </p:nvSpPr>
        <p:spPr>
          <a:xfrm>
            <a:off x="935567" y="2961792"/>
            <a:ext cx="2918069" cy="947613"/>
          </a:xfrm>
        </p:spPr>
        <p:txBody>
          <a:bodyPr anchor="t"/>
          <a:lstStyle>
            <a:lvl1pPr marL="0" indent="0" algn="r">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0" name="Text Placeholder 5"/>
          <p:cNvSpPr>
            <a:spLocks noGrp="1"/>
          </p:cNvSpPr>
          <p:nvPr>
            <p:ph type="body" sz="quarter" idx="14" hasCustomPrompt="1"/>
          </p:nvPr>
        </p:nvSpPr>
        <p:spPr>
          <a:xfrm>
            <a:off x="935567" y="2522233"/>
            <a:ext cx="2918069" cy="390888"/>
          </a:xfrm>
        </p:spPr>
        <p:txBody>
          <a:bodyPr anchor="b">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1" name="Picture Placeholder 6"/>
          <p:cNvSpPr>
            <a:spLocks noGrp="1"/>
          </p:cNvSpPr>
          <p:nvPr>
            <p:ph type="pic" sz="quarter" idx="17"/>
          </p:nvPr>
        </p:nvSpPr>
        <p:spPr>
          <a:xfrm>
            <a:off x="6297992" y="2422973"/>
            <a:ext cx="1554389" cy="155462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2" name="Text Placeholder 5"/>
          <p:cNvSpPr>
            <a:spLocks noGrp="1"/>
          </p:cNvSpPr>
          <p:nvPr>
            <p:ph type="body" sz="quarter" idx="18" hasCustomPrompt="1"/>
          </p:nvPr>
        </p:nvSpPr>
        <p:spPr>
          <a:xfrm>
            <a:off x="8338364" y="2961792"/>
            <a:ext cx="2918069"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3" name="Text Placeholder 5"/>
          <p:cNvSpPr>
            <a:spLocks noGrp="1"/>
          </p:cNvSpPr>
          <p:nvPr>
            <p:ph type="body" sz="quarter" idx="19" hasCustomPrompt="1"/>
          </p:nvPr>
        </p:nvSpPr>
        <p:spPr>
          <a:xfrm>
            <a:off x="8338364" y="2522233"/>
            <a:ext cx="2918069"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4" name="Picture Placeholder 6"/>
          <p:cNvSpPr>
            <a:spLocks noGrp="1"/>
          </p:cNvSpPr>
          <p:nvPr>
            <p:ph type="pic" sz="quarter" idx="20"/>
          </p:nvPr>
        </p:nvSpPr>
        <p:spPr>
          <a:xfrm>
            <a:off x="4343400" y="4364530"/>
            <a:ext cx="1554389" cy="155462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5" name="Text Placeholder 5"/>
          <p:cNvSpPr>
            <a:spLocks noGrp="1"/>
          </p:cNvSpPr>
          <p:nvPr>
            <p:ph type="body" sz="quarter" idx="21" hasCustomPrompt="1"/>
          </p:nvPr>
        </p:nvSpPr>
        <p:spPr>
          <a:xfrm>
            <a:off x="935567" y="4903348"/>
            <a:ext cx="2918069" cy="947613"/>
          </a:xfrm>
        </p:spPr>
        <p:txBody>
          <a:bodyPr anchor="t"/>
          <a:lstStyle>
            <a:lvl1pPr marL="0" indent="0" algn="r">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22" hasCustomPrompt="1"/>
          </p:nvPr>
        </p:nvSpPr>
        <p:spPr>
          <a:xfrm>
            <a:off x="935567" y="4463789"/>
            <a:ext cx="2918069" cy="390888"/>
          </a:xfrm>
        </p:spPr>
        <p:txBody>
          <a:bodyPr anchor="b">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7" name="Picture Placeholder 6"/>
          <p:cNvSpPr>
            <a:spLocks noGrp="1"/>
          </p:cNvSpPr>
          <p:nvPr>
            <p:ph type="pic" sz="quarter" idx="23"/>
          </p:nvPr>
        </p:nvSpPr>
        <p:spPr>
          <a:xfrm>
            <a:off x="6297992" y="4364530"/>
            <a:ext cx="1554389" cy="155462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8" name="Text Placeholder 5"/>
          <p:cNvSpPr>
            <a:spLocks noGrp="1"/>
          </p:cNvSpPr>
          <p:nvPr>
            <p:ph type="body" sz="quarter" idx="24" hasCustomPrompt="1"/>
          </p:nvPr>
        </p:nvSpPr>
        <p:spPr>
          <a:xfrm>
            <a:off x="8338364" y="4903348"/>
            <a:ext cx="2918069"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9" name="Text Placeholder 5"/>
          <p:cNvSpPr>
            <a:spLocks noGrp="1"/>
          </p:cNvSpPr>
          <p:nvPr>
            <p:ph type="body" sz="quarter" idx="25" hasCustomPrompt="1"/>
          </p:nvPr>
        </p:nvSpPr>
        <p:spPr>
          <a:xfrm>
            <a:off x="8338364" y="4463789"/>
            <a:ext cx="2918069"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414800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images and text 4">
    <p:spTree>
      <p:nvGrpSpPr>
        <p:cNvPr id="1" name=""/>
        <p:cNvGrpSpPr/>
        <p:nvPr/>
      </p:nvGrpSpPr>
      <p:grpSpPr>
        <a:xfrm>
          <a:off x="0" y="0"/>
          <a:ext cx="0" cy="0"/>
          <a:chOff x="0" y="0"/>
          <a:chExt cx="0" cy="0"/>
        </a:xfrm>
      </p:grpSpPr>
      <p:sp>
        <p:nvSpPr>
          <p:cNvPr id="6" name="Picture Placeholder 6"/>
          <p:cNvSpPr>
            <a:spLocks noGrp="1"/>
          </p:cNvSpPr>
          <p:nvPr>
            <p:ph type="pic" sz="quarter" idx="16"/>
          </p:nvPr>
        </p:nvSpPr>
        <p:spPr>
          <a:xfrm>
            <a:off x="8682847" y="3705064"/>
            <a:ext cx="2213753" cy="2214095"/>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7" name="Picture Placeholder 6"/>
          <p:cNvSpPr>
            <a:spLocks noGrp="1"/>
          </p:cNvSpPr>
          <p:nvPr>
            <p:ph type="pic" sz="quarter" idx="17"/>
          </p:nvPr>
        </p:nvSpPr>
        <p:spPr>
          <a:xfrm>
            <a:off x="8682847" y="1850858"/>
            <a:ext cx="1853920" cy="1854206"/>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Picture Placeholder 6"/>
          <p:cNvSpPr>
            <a:spLocks noGrp="1"/>
          </p:cNvSpPr>
          <p:nvPr>
            <p:ph type="pic" sz="quarter" idx="15"/>
          </p:nvPr>
        </p:nvSpPr>
        <p:spPr>
          <a:xfrm>
            <a:off x="5910746" y="932536"/>
            <a:ext cx="2772101" cy="2772528"/>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8" name="Picture Placeholder 6"/>
          <p:cNvSpPr>
            <a:spLocks noGrp="1"/>
          </p:cNvSpPr>
          <p:nvPr>
            <p:ph type="pic" sz="quarter" idx="18"/>
          </p:nvPr>
        </p:nvSpPr>
        <p:spPr>
          <a:xfrm>
            <a:off x="6828927" y="3696283"/>
            <a:ext cx="1853920" cy="1854206"/>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cxnSp>
        <p:nvCxnSpPr>
          <p:cNvPr id="11" name="Straight Connector 10"/>
          <p:cNvCxnSpPr/>
          <p:nvPr/>
        </p:nvCxnSpPr>
        <p:spPr>
          <a:xfrm>
            <a:off x="1011767" y="3428471"/>
            <a:ext cx="489897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Title 1"/>
          <p:cNvSpPr>
            <a:spLocks noGrp="1"/>
          </p:cNvSpPr>
          <p:nvPr>
            <p:ph type="title" hasCustomPrompt="1"/>
          </p:nvPr>
        </p:nvSpPr>
        <p:spPr>
          <a:xfrm>
            <a:off x="935568" y="932537"/>
            <a:ext cx="3407833" cy="243265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3" name="Text Placeholder 5"/>
          <p:cNvSpPr>
            <a:spLocks noGrp="1"/>
          </p:cNvSpPr>
          <p:nvPr>
            <p:ph type="body" sz="quarter" idx="12" hasCustomPrompt="1"/>
          </p:nvPr>
        </p:nvSpPr>
        <p:spPr>
          <a:xfrm>
            <a:off x="948267" y="3574543"/>
            <a:ext cx="33951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713437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images and text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7" name="Picture Placeholder 6"/>
          <p:cNvSpPr>
            <a:spLocks noGrp="1"/>
          </p:cNvSpPr>
          <p:nvPr>
            <p:ph type="pic" sz="quarter" idx="13"/>
          </p:nvPr>
        </p:nvSpPr>
        <p:spPr>
          <a:xfrm>
            <a:off x="935567" y="1672779"/>
            <a:ext cx="3384000" cy="1755692"/>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9" name="Text Placeholder 5"/>
          <p:cNvSpPr>
            <a:spLocks noGrp="1"/>
          </p:cNvSpPr>
          <p:nvPr>
            <p:ph type="body" sz="quarter" idx="14" hasCustomPrompt="1"/>
          </p:nvPr>
        </p:nvSpPr>
        <p:spPr>
          <a:xfrm>
            <a:off x="935567" y="3484803"/>
            <a:ext cx="3384000" cy="390888"/>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11" name="Picture Placeholder 6"/>
          <p:cNvSpPr>
            <a:spLocks noGrp="1"/>
          </p:cNvSpPr>
          <p:nvPr>
            <p:ph type="pic" sz="quarter" idx="16"/>
          </p:nvPr>
        </p:nvSpPr>
        <p:spPr>
          <a:xfrm>
            <a:off x="4404000" y="1672779"/>
            <a:ext cx="3384000" cy="1755692"/>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3" name="Text Placeholder 5"/>
          <p:cNvSpPr>
            <a:spLocks noGrp="1"/>
          </p:cNvSpPr>
          <p:nvPr>
            <p:ph type="body" sz="quarter" idx="18" hasCustomPrompt="1"/>
          </p:nvPr>
        </p:nvSpPr>
        <p:spPr>
          <a:xfrm>
            <a:off x="4404000" y="3484803"/>
            <a:ext cx="3384000" cy="390888"/>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14" name="Picture Placeholder 6"/>
          <p:cNvSpPr>
            <a:spLocks noGrp="1"/>
          </p:cNvSpPr>
          <p:nvPr>
            <p:ph type="pic" sz="quarter" idx="19"/>
          </p:nvPr>
        </p:nvSpPr>
        <p:spPr>
          <a:xfrm>
            <a:off x="7872433" y="1672779"/>
            <a:ext cx="3384000" cy="1755692"/>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6" name="Text Placeholder 5"/>
          <p:cNvSpPr>
            <a:spLocks noGrp="1"/>
          </p:cNvSpPr>
          <p:nvPr>
            <p:ph type="body" sz="quarter" idx="21" hasCustomPrompt="1"/>
          </p:nvPr>
        </p:nvSpPr>
        <p:spPr>
          <a:xfrm>
            <a:off x="7872433" y="3484803"/>
            <a:ext cx="3384000" cy="390888"/>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21" name="Title 1"/>
          <p:cNvSpPr>
            <a:spLocks noGrp="1"/>
          </p:cNvSpPr>
          <p:nvPr>
            <p:ph type="title" hasCustomPrompt="1"/>
          </p:nvPr>
        </p:nvSpPr>
        <p:spPr>
          <a:xfrm>
            <a:off x="935567" y="4209234"/>
            <a:ext cx="3816350" cy="1692944"/>
          </a:xfrm>
        </p:spPr>
        <p:txBody>
          <a:bodyPr anchor="ctr"/>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22" name="Text Placeholder 5"/>
          <p:cNvSpPr>
            <a:spLocks noGrp="1"/>
          </p:cNvSpPr>
          <p:nvPr>
            <p:ph type="body" sz="quarter" idx="12" hasCustomPrompt="1"/>
          </p:nvPr>
        </p:nvSpPr>
        <p:spPr>
          <a:xfrm>
            <a:off x="5134709" y="4209234"/>
            <a:ext cx="5042225" cy="1692944"/>
          </a:xfrm>
        </p:spPr>
        <p:txBody>
          <a:bodyPr anchor="ctr"/>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227343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ig right image and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Title 1"/>
          <p:cNvSpPr>
            <a:spLocks noGrp="1"/>
          </p:cNvSpPr>
          <p:nvPr>
            <p:ph type="title" hasCustomPrompt="1"/>
          </p:nvPr>
        </p:nvSpPr>
        <p:spPr>
          <a:xfrm>
            <a:off x="935567" y="1411425"/>
            <a:ext cx="3012319" cy="2012539"/>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6" name="Text Placeholder 5"/>
          <p:cNvSpPr>
            <a:spLocks noGrp="1"/>
          </p:cNvSpPr>
          <p:nvPr>
            <p:ph type="body" sz="quarter" idx="24" hasCustomPrompt="1"/>
          </p:nvPr>
        </p:nvSpPr>
        <p:spPr>
          <a:xfrm>
            <a:off x="935566" y="3577281"/>
            <a:ext cx="3012320" cy="2341877"/>
          </a:xfrm>
        </p:spPr>
        <p:txBody>
          <a:bodyPr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7" name="Picture Placeholder 6"/>
          <p:cNvSpPr>
            <a:spLocks noGrp="1"/>
          </p:cNvSpPr>
          <p:nvPr>
            <p:ph type="pic" sz="quarter" idx="15"/>
          </p:nvPr>
        </p:nvSpPr>
        <p:spPr>
          <a:xfrm>
            <a:off x="4751916" y="932536"/>
            <a:ext cx="6504517" cy="4986623"/>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Tree>
    <p:extLst>
      <p:ext uri="{BB962C8B-B14F-4D97-AF65-F5344CB8AC3E}">
        <p14:creationId xmlns:p14="http://schemas.microsoft.com/office/powerpoint/2010/main" val="34113554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ig left image and text">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941917" y="932536"/>
            <a:ext cx="6504517" cy="4986623"/>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Title 1"/>
          <p:cNvSpPr>
            <a:spLocks noGrp="1"/>
          </p:cNvSpPr>
          <p:nvPr>
            <p:ph type="title" hasCustomPrompt="1"/>
          </p:nvPr>
        </p:nvSpPr>
        <p:spPr>
          <a:xfrm>
            <a:off x="8244114" y="1411425"/>
            <a:ext cx="3012319" cy="2012539"/>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6" name="Text Placeholder 5"/>
          <p:cNvSpPr>
            <a:spLocks noGrp="1"/>
          </p:cNvSpPr>
          <p:nvPr>
            <p:ph type="body" sz="quarter" idx="24" hasCustomPrompt="1"/>
          </p:nvPr>
        </p:nvSpPr>
        <p:spPr>
          <a:xfrm>
            <a:off x="8244113" y="3577281"/>
            <a:ext cx="3012320" cy="2341877"/>
          </a:xfrm>
        </p:spPr>
        <p:txBody>
          <a:bodyPr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4746310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ig left image and text 2">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1"/>
            <a:ext cx="7851577" cy="685800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Rectangle 5"/>
          <p:cNvSpPr/>
          <p:nvPr/>
        </p:nvSpPr>
        <p:spPr>
          <a:xfrm>
            <a:off x="7851577" y="-1058"/>
            <a:ext cx="4340423"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9" name="Title 1"/>
          <p:cNvSpPr>
            <a:spLocks noGrp="1"/>
          </p:cNvSpPr>
          <p:nvPr>
            <p:ph type="title" hasCustomPrompt="1"/>
          </p:nvPr>
        </p:nvSpPr>
        <p:spPr>
          <a:xfrm>
            <a:off x="8671355" y="932537"/>
            <a:ext cx="2688167" cy="2432655"/>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0" name="Text Placeholder 5"/>
          <p:cNvSpPr>
            <a:spLocks noGrp="1"/>
          </p:cNvSpPr>
          <p:nvPr>
            <p:ph type="body" sz="quarter" idx="12" hasCustomPrompt="1"/>
          </p:nvPr>
        </p:nvSpPr>
        <p:spPr>
          <a:xfrm>
            <a:off x="8684055" y="3574543"/>
            <a:ext cx="2688167" cy="2350921"/>
          </a:xfrm>
        </p:spPr>
        <p:txBody>
          <a:bodyPr anchor="t"/>
          <a:lstStyle>
            <a:lvl1pPr marL="0" indent="0" algn="just">
              <a:spcBef>
                <a:spcPts val="0"/>
              </a:spcBef>
              <a:buFontTx/>
              <a:buNone/>
              <a:defRPr>
                <a:solidFill>
                  <a:schemeClr val="bg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1859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text 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067" y="2501630"/>
            <a:ext cx="3183467" cy="1854741"/>
          </a:xfrm>
        </p:spPr>
        <p:txBody>
          <a:bodyPr anchor="ctr"/>
          <a:lstStyle>
            <a:lvl1pPr algn="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lvl1pPr>
              <a:defRPr>
                <a:solidFill>
                  <a:schemeClr val="tx2"/>
                </a:solidFill>
              </a:defRPr>
            </a:lvl1pPr>
          </a:lstStyle>
          <a:p>
            <a:fld id="{7A627AED-83FE-42F7-9753-DE10CE9260D4}" type="slidenum">
              <a:rPr lang="en-US" smtClean="0"/>
              <a:t>‹Nº›</a:t>
            </a:fld>
            <a:endParaRPr lang="en-US" dirty="0"/>
          </a:p>
        </p:txBody>
      </p:sp>
      <p:sp>
        <p:nvSpPr>
          <p:cNvPr id="8" name="Text Placeholder 5"/>
          <p:cNvSpPr>
            <a:spLocks noGrp="1"/>
          </p:cNvSpPr>
          <p:nvPr>
            <p:ph type="body" sz="quarter" idx="12" hasCustomPrompt="1"/>
          </p:nvPr>
        </p:nvSpPr>
        <p:spPr>
          <a:xfrm>
            <a:off x="5520268" y="932536"/>
            <a:ext cx="4656666" cy="4986622"/>
          </a:xfrm>
        </p:spPr>
        <p:txBody>
          <a:bodyPr anchor="ctr"/>
          <a:lstStyle>
            <a:lvl1pPr marL="190510" indent="-190510" algn="l">
              <a:spcBef>
                <a:spcPts val="1200"/>
              </a:spcBef>
              <a:buFont typeface="Wingdings" panose="05000000000000000000" pitchFamily="2" charset="2"/>
              <a:buChar char="l"/>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070182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2 images">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Picture Placeholder 6"/>
          <p:cNvSpPr>
            <a:spLocks noGrp="1"/>
          </p:cNvSpPr>
          <p:nvPr>
            <p:ph type="pic" sz="quarter" idx="14"/>
          </p:nvPr>
        </p:nvSpPr>
        <p:spPr>
          <a:xfrm>
            <a:off x="203184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7" name="Picture Placeholder 6"/>
          <p:cNvSpPr>
            <a:spLocks noGrp="1"/>
          </p:cNvSpPr>
          <p:nvPr>
            <p:ph type="pic" sz="quarter" idx="15"/>
          </p:nvPr>
        </p:nvSpPr>
        <p:spPr>
          <a:xfrm>
            <a:off x="609552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8" name="Picture Placeholder 6"/>
          <p:cNvSpPr>
            <a:spLocks noGrp="1"/>
          </p:cNvSpPr>
          <p:nvPr>
            <p:ph type="pic" sz="quarter" idx="16"/>
          </p:nvPr>
        </p:nvSpPr>
        <p:spPr>
          <a:xfrm>
            <a:off x="812736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9" name="Picture Placeholder 6"/>
          <p:cNvSpPr>
            <a:spLocks noGrp="1"/>
          </p:cNvSpPr>
          <p:nvPr>
            <p:ph type="pic" sz="quarter" idx="17"/>
          </p:nvPr>
        </p:nvSpPr>
        <p:spPr>
          <a:xfrm>
            <a:off x="406368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0" name="Picture Placeholder 6"/>
          <p:cNvSpPr>
            <a:spLocks noGrp="1"/>
          </p:cNvSpPr>
          <p:nvPr>
            <p:ph type="pic" sz="quarter" idx="18"/>
          </p:nvPr>
        </p:nvSpPr>
        <p:spPr>
          <a:xfrm>
            <a:off x="1015920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1" name="Picture Placeholder 6"/>
          <p:cNvSpPr>
            <a:spLocks noGrp="1"/>
          </p:cNvSpPr>
          <p:nvPr>
            <p:ph type="pic" sz="quarter" idx="19"/>
          </p:nvPr>
        </p:nvSpPr>
        <p:spPr>
          <a:xfrm>
            <a:off x="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2" name="Picture Placeholder 6"/>
          <p:cNvSpPr>
            <a:spLocks noGrp="1"/>
          </p:cNvSpPr>
          <p:nvPr>
            <p:ph type="pic" sz="quarter" idx="20"/>
          </p:nvPr>
        </p:nvSpPr>
        <p:spPr>
          <a:xfrm>
            <a:off x="203184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3" name="Picture Placeholder 6"/>
          <p:cNvSpPr>
            <a:spLocks noGrp="1"/>
          </p:cNvSpPr>
          <p:nvPr>
            <p:ph type="pic" sz="quarter" idx="21"/>
          </p:nvPr>
        </p:nvSpPr>
        <p:spPr>
          <a:xfrm>
            <a:off x="609552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4" name="Picture Placeholder 6"/>
          <p:cNvSpPr>
            <a:spLocks noGrp="1"/>
          </p:cNvSpPr>
          <p:nvPr>
            <p:ph type="pic" sz="quarter" idx="22"/>
          </p:nvPr>
        </p:nvSpPr>
        <p:spPr>
          <a:xfrm>
            <a:off x="812736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5" name="Picture Placeholder 6"/>
          <p:cNvSpPr>
            <a:spLocks noGrp="1"/>
          </p:cNvSpPr>
          <p:nvPr>
            <p:ph type="pic" sz="quarter" idx="23"/>
          </p:nvPr>
        </p:nvSpPr>
        <p:spPr>
          <a:xfrm>
            <a:off x="406368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6" name="Picture Placeholder 6"/>
          <p:cNvSpPr>
            <a:spLocks noGrp="1"/>
          </p:cNvSpPr>
          <p:nvPr>
            <p:ph type="pic" sz="quarter" idx="24"/>
          </p:nvPr>
        </p:nvSpPr>
        <p:spPr>
          <a:xfrm>
            <a:off x="1015920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Tree>
    <p:extLst>
      <p:ext uri="{BB962C8B-B14F-4D97-AF65-F5344CB8AC3E}">
        <p14:creationId xmlns:p14="http://schemas.microsoft.com/office/powerpoint/2010/main" val="11579696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 wide images">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0"/>
            <a:ext cx="121920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Picture Placeholder 6"/>
          <p:cNvSpPr>
            <a:spLocks noGrp="1"/>
          </p:cNvSpPr>
          <p:nvPr>
            <p:ph type="pic" sz="quarter" idx="14"/>
          </p:nvPr>
        </p:nvSpPr>
        <p:spPr>
          <a:xfrm>
            <a:off x="0" y="3428471"/>
            <a:ext cx="121920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7" name="Text Placeholder 5"/>
          <p:cNvSpPr>
            <a:spLocks noGrp="1"/>
          </p:cNvSpPr>
          <p:nvPr>
            <p:ph type="body" sz="quarter" idx="12" hasCustomPrompt="1"/>
          </p:nvPr>
        </p:nvSpPr>
        <p:spPr>
          <a:xfrm>
            <a:off x="1295400" y="2180503"/>
            <a:ext cx="9601200" cy="2496994"/>
          </a:xfrm>
          <a:solidFill>
            <a:schemeClr val="tx1"/>
          </a:solidFill>
        </p:spPr>
        <p:txBody>
          <a:bodyPr anchor="ctr"/>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8" name="Title 1"/>
          <p:cNvSpPr>
            <a:spLocks noGrp="1"/>
          </p:cNvSpPr>
          <p:nvPr>
            <p:ph type="title" hasCustomPrompt="1"/>
          </p:nvPr>
        </p:nvSpPr>
        <p:spPr>
          <a:xfrm>
            <a:off x="2015067" y="2442643"/>
            <a:ext cx="2736850" cy="1971654"/>
          </a:xfrm>
        </p:spPr>
        <p:txBody>
          <a:bodyPr anchor="ctr"/>
          <a:lstStyle>
            <a:lvl1pPr algn="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9" name="Text Placeholder 5"/>
          <p:cNvSpPr>
            <a:spLocks noGrp="1"/>
          </p:cNvSpPr>
          <p:nvPr>
            <p:ph type="body" sz="quarter" idx="15" hasCustomPrompt="1"/>
          </p:nvPr>
        </p:nvSpPr>
        <p:spPr>
          <a:xfrm>
            <a:off x="5134709" y="2442643"/>
            <a:ext cx="4568091" cy="1971654"/>
          </a:xfrm>
        </p:spPr>
        <p:txBody>
          <a:bodyPr anchor="ctr"/>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870699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 images and text 2">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1"/>
            <a:ext cx="6096000" cy="685800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Picture Placeholder 6"/>
          <p:cNvSpPr>
            <a:spLocks noGrp="1"/>
          </p:cNvSpPr>
          <p:nvPr>
            <p:ph type="pic" sz="quarter" idx="14"/>
          </p:nvPr>
        </p:nvSpPr>
        <p:spPr>
          <a:xfrm>
            <a:off x="6096000" y="-1"/>
            <a:ext cx="6096000" cy="685800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7" name="Text Placeholder 5"/>
          <p:cNvSpPr>
            <a:spLocks noGrp="1"/>
          </p:cNvSpPr>
          <p:nvPr>
            <p:ph type="body" sz="quarter" idx="12" hasCustomPrompt="1"/>
          </p:nvPr>
        </p:nvSpPr>
        <p:spPr>
          <a:xfrm>
            <a:off x="4133850" y="932536"/>
            <a:ext cx="3924300" cy="4992928"/>
          </a:xfrm>
          <a:solidFill>
            <a:schemeClr val="tx1"/>
          </a:solidFill>
        </p:spPr>
        <p:txBody>
          <a:bodyPr anchor="ctr"/>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10" name="Title 1"/>
          <p:cNvSpPr>
            <a:spLocks noGrp="1"/>
          </p:cNvSpPr>
          <p:nvPr>
            <p:ph type="title" hasCustomPrompt="1"/>
          </p:nvPr>
        </p:nvSpPr>
        <p:spPr>
          <a:xfrm>
            <a:off x="4751917" y="1473427"/>
            <a:ext cx="2688167" cy="1891765"/>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1" name="Text Placeholder 5"/>
          <p:cNvSpPr>
            <a:spLocks noGrp="1"/>
          </p:cNvSpPr>
          <p:nvPr>
            <p:ph type="body" sz="quarter" idx="15" hasCustomPrompt="1"/>
          </p:nvPr>
        </p:nvSpPr>
        <p:spPr>
          <a:xfrm>
            <a:off x="4764617" y="3574543"/>
            <a:ext cx="2688167" cy="1878832"/>
          </a:xfrm>
        </p:spPr>
        <p:txBody>
          <a:bodyPr anchor="t"/>
          <a:lstStyle>
            <a:lvl1pPr marL="0" indent="0" algn="just">
              <a:spcBef>
                <a:spcPts val="0"/>
              </a:spcBef>
              <a:buFontTx/>
              <a:buNone/>
              <a:defRPr>
                <a:solidFill>
                  <a:schemeClr val="bg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5619329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8 images and text">
    <p:bg>
      <p:bgPr>
        <a:solidFill>
          <a:schemeClr val="tx1"/>
        </a:solidFill>
        <a:effectLst/>
      </p:bgPr>
    </p:bg>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Picture Placeholder 6"/>
          <p:cNvSpPr>
            <a:spLocks noGrp="1"/>
          </p:cNvSpPr>
          <p:nvPr>
            <p:ph type="pic" sz="quarter" idx="14"/>
          </p:nvPr>
        </p:nvSpPr>
        <p:spPr>
          <a:xfrm>
            <a:off x="203184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8" name="Picture Placeholder 6"/>
          <p:cNvSpPr>
            <a:spLocks noGrp="1"/>
          </p:cNvSpPr>
          <p:nvPr>
            <p:ph type="pic" sz="quarter" idx="16"/>
          </p:nvPr>
        </p:nvSpPr>
        <p:spPr>
          <a:xfrm>
            <a:off x="812736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0" name="Picture Placeholder 6"/>
          <p:cNvSpPr>
            <a:spLocks noGrp="1"/>
          </p:cNvSpPr>
          <p:nvPr>
            <p:ph type="pic" sz="quarter" idx="18"/>
          </p:nvPr>
        </p:nvSpPr>
        <p:spPr>
          <a:xfrm>
            <a:off x="1015920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1" name="Picture Placeholder 6"/>
          <p:cNvSpPr>
            <a:spLocks noGrp="1"/>
          </p:cNvSpPr>
          <p:nvPr>
            <p:ph type="pic" sz="quarter" idx="19"/>
          </p:nvPr>
        </p:nvSpPr>
        <p:spPr>
          <a:xfrm>
            <a:off x="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2" name="Picture Placeholder 6"/>
          <p:cNvSpPr>
            <a:spLocks noGrp="1"/>
          </p:cNvSpPr>
          <p:nvPr>
            <p:ph type="pic" sz="quarter" idx="20"/>
          </p:nvPr>
        </p:nvSpPr>
        <p:spPr>
          <a:xfrm>
            <a:off x="203184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4" name="Picture Placeholder 6"/>
          <p:cNvSpPr>
            <a:spLocks noGrp="1"/>
          </p:cNvSpPr>
          <p:nvPr>
            <p:ph type="pic" sz="quarter" idx="22"/>
          </p:nvPr>
        </p:nvSpPr>
        <p:spPr>
          <a:xfrm>
            <a:off x="812736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6" name="Picture Placeholder 6"/>
          <p:cNvSpPr>
            <a:spLocks noGrp="1"/>
          </p:cNvSpPr>
          <p:nvPr>
            <p:ph type="pic" sz="quarter" idx="24"/>
          </p:nvPr>
        </p:nvSpPr>
        <p:spPr>
          <a:xfrm>
            <a:off x="1015920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7" name="Title 1"/>
          <p:cNvSpPr>
            <a:spLocks noGrp="1"/>
          </p:cNvSpPr>
          <p:nvPr>
            <p:ph type="title" hasCustomPrompt="1"/>
          </p:nvPr>
        </p:nvSpPr>
        <p:spPr>
          <a:xfrm>
            <a:off x="4751917" y="932537"/>
            <a:ext cx="2688167" cy="2432655"/>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8" name="Text Placeholder 5"/>
          <p:cNvSpPr>
            <a:spLocks noGrp="1"/>
          </p:cNvSpPr>
          <p:nvPr>
            <p:ph type="body" sz="quarter" idx="12" hasCustomPrompt="1"/>
          </p:nvPr>
        </p:nvSpPr>
        <p:spPr>
          <a:xfrm>
            <a:off x="4764617" y="3574543"/>
            <a:ext cx="2688167" cy="2350921"/>
          </a:xfrm>
        </p:spPr>
        <p:txBody>
          <a:bodyPr anchor="t"/>
          <a:lstStyle>
            <a:lvl1pPr marL="0" indent="0" algn="just">
              <a:spcBef>
                <a:spcPts val="0"/>
              </a:spcBef>
              <a:buFontTx/>
              <a:buNone/>
              <a:defRPr>
                <a:solidFill>
                  <a:schemeClr val="bg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608690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images and text">
    <p:bg>
      <p:bgPr>
        <a:solidFill>
          <a:schemeClr val="tx1"/>
        </a:solidFill>
        <a:effectLst/>
      </p:bgPr>
    </p:bg>
    <p:spTree>
      <p:nvGrpSpPr>
        <p:cNvPr id="1" name=""/>
        <p:cNvGrpSpPr/>
        <p:nvPr/>
      </p:nvGrpSpPr>
      <p:grpSpPr>
        <a:xfrm>
          <a:off x="0" y="0"/>
          <a:ext cx="0" cy="0"/>
          <a:chOff x="0" y="0"/>
          <a:chExt cx="0" cy="0"/>
        </a:xfrm>
      </p:grpSpPr>
      <p:sp>
        <p:nvSpPr>
          <p:cNvPr id="5" name="Footer Placeholder 2"/>
          <p:cNvSpPr>
            <a:spLocks noGrp="1"/>
          </p:cNvSpPr>
          <p:nvPr>
            <p:ph type="ftr" sz="quarter" idx="10"/>
          </p:nvPr>
        </p:nvSpPr>
        <p:spPr>
          <a:xfrm>
            <a:off x="305405" y="6411940"/>
            <a:ext cx="4058557" cy="365125"/>
          </a:xfrm>
        </p:spPr>
        <p:txBody>
          <a:bodyPr/>
          <a:lstStyle>
            <a:lvl1pPr algn="l">
              <a:defRPr/>
            </a:lvl1pPr>
          </a:lstStyle>
          <a:p>
            <a:endParaRPr lang="en-US" dirty="0"/>
          </a:p>
        </p:txBody>
      </p:sp>
      <p:sp>
        <p:nvSpPr>
          <p:cNvPr id="6" name="Slide Number Placeholder 3"/>
          <p:cNvSpPr>
            <a:spLocks noGrp="1"/>
          </p:cNvSpPr>
          <p:nvPr>
            <p:ph type="sldNum" sz="quarter" idx="11"/>
          </p:nvPr>
        </p:nvSpPr>
        <p:spPr>
          <a:xfrm>
            <a:off x="305405" y="5919158"/>
            <a:ext cx="812800" cy="675343"/>
          </a:xfrm>
        </p:spPr>
        <p:txBody>
          <a:bodyPr/>
          <a:lstStyle>
            <a:lvl1pPr algn="l">
              <a:defRPr>
                <a:solidFill>
                  <a:schemeClr val="tx2"/>
                </a:solidFill>
              </a:defRPr>
            </a:lvl1pPr>
          </a:lstStyle>
          <a:p>
            <a:fld id="{7A627AED-83FE-42F7-9753-DE10CE9260D4}" type="slidenum">
              <a:rPr lang="en-US" smtClean="0"/>
              <a:t>‹Nº›</a:t>
            </a:fld>
            <a:endParaRPr lang="en-US" dirty="0"/>
          </a:p>
        </p:txBody>
      </p:sp>
      <p:sp>
        <p:nvSpPr>
          <p:cNvPr id="7" name="Picture Placeholder 6"/>
          <p:cNvSpPr>
            <a:spLocks noGrp="1"/>
          </p:cNvSpPr>
          <p:nvPr>
            <p:ph type="pic" sz="quarter" idx="13"/>
          </p:nvPr>
        </p:nvSpPr>
        <p:spPr>
          <a:xfrm>
            <a:off x="6096001" y="0"/>
            <a:ext cx="2544000" cy="2756326"/>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0" name="Picture Placeholder 6"/>
          <p:cNvSpPr>
            <a:spLocks noGrp="1"/>
          </p:cNvSpPr>
          <p:nvPr>
            <p:ph type="pic" sz="quarter" idx="15"/>
          </p:nvPr>
        </p:nvSpPr>
        <p:spPr>
          <a:xfrm>
            <a:off x="6096000" y="2821985"/>
            <a:ext cx="2544000" cy="4036015"/>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2" name="Picture Placeholder 6"/>
          <p:cNvSpPr>
            <a:spLocks noGrp="1"/>
          </p:cNvSpPr>
          <p:nvPr>
            <p:ph type="pic" sz="quarter" idx="16"/>
          </p:nvPr>
        </p:nvSpPr>
        <p:spPr>
          <a:xfrm>
            <a:off x="8712433" y="0"/>
            <a:ext cx="2544000" cy="4036015"/>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3" name="Picture Placeholder 6"/>
          <p:cNvSpPr>
            <a:spLocks noGrp="1"/>
          </p:cNvSpPr>
          <p:nvPr>
            <p:ph type="pic" sz="quarter" idx="17"/>
          </p:nvPr>
        </p:nvSpPr>
        <p:spPr>
          <a:xfrm>
            <a:off x="8712433" y="4101674"/>
            <a:ext cx="2544000" cy="2756326"/>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4" name="Title 1"/>
          <p:cNvSpPr>
            <a:spLocks noGrp="1"/>
          </p:cNvSpPr>
          <p:nvPr>
            <p:ph type="title" hasCustomPrompt="1"/>
          </p:nvPr>
        </p:nvSpPr>
        <p:spPr>
          <a:xfrm>
            <a:off x="935567" y="932537"/>
            <a:ext cx="4238171" cy="2432655"/>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15" name="Straight Connector 14"/>
          <p:cNvCxnSpPr/>
          <p:nvPr/>
        </p:nvCxnSpPr>
        <p:spPr>
          <a:xfrm>
            <a:off x="1011768" y="3428471"/>
            <a:ext cx="5084233"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6" name="Text Placeholder 5"/>
          <p:cNvSpPr>
            <a:spLocks noGrp="1"/>
          </p:cNvSpPr>
          <p:nvPr>
            <p:ph type="body" sz="quarter" idx="12" hasCustomPrompt="1"/>
          </p:nvPr>
        </p:nvSpPr>
        <p:spPr>
          <a:xfrm>
            <a:off x="948267" y="3574543"/>
            <a:ext cx="4238171" cy="2015378"/>
          </a:xfrm>
        </p:spPr>
        <p:txBody>
          <a:bodyPr anchor="t"/>
          <a:lstStyle>
            <a:lvl1pPr marL="0" indent="0" algn="just">
              <a:spcBef>
                <a:spcPts val="0"/>
              </a:spcBef>
              <a:buFontTx/>
              <a:buNone/>
              <a:defRPr>
                <a:solidFill>
                  <a:schemeClr val="bg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752853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 images and text">
    <p:bg>
      <p:bgPr>
        <a:solidFill>
          <a:schemeClr val="tx1"/>
        </a:solidFill>
        <a:effectLst/>
      </p:bgPr>
    </p:bg>
    <p:spTree>
      <p:nvGrpSpPr>
        <p:cNvPr id="1" name=""/>
        <p:cNvGrpSpPr/>
        <p:nvPr/>
      </p:nvGrpSpPr>
      <p:grpSpPr>
        <a:xfrm>
          <a:off x="0" y="0"/>
          <a:ext cx="0" cy="0"/>
          <a:chOff x="0" y="0"/>
          <a:chExt cx="0" cy="0"/>
        </a:xfrm>
      </p:grpSpPr>
      <p:sp>
        <p:nvSpPr>
          <p:cNvPr id="23" name="Footer Placeholder 2"/>
          <p:cNvSpPr>
            <a:spLocks noGrp="1"/>
          </p:cNvSpPr>
          <p:nvPr>
            <p:ph type="ftr" sz="quarter" idx="10"/>
          </p:nvPr>
        </p:nvSpPr>
        <p:spPr>
          <a:xfrm>
            <a:off x="7446433" y="6411940"/>
            <a:ext cx="4521200" cy="365125"/>
          </a:xfrm>
        </p:spPr>
        <p:txBody>
          <a:bodyPr/>
          <a:lstStyle/>
          <a:p>
            <a:endParaRPr lang="en-US" dirty="0"/>
          </a:p>
        </p:txBody>
      </p:sp>
      <p:sp>
        <p:nvSpPr>
          <p:cNvPr id="24" name="Slide Number Placeholder 3"/>
          <p:cNvSpPr>
            <a:spLocks noGrp="1"/>
          </p:cNvSpPr>
          <p:nvPr>
            <p:ph type="sldNum" sz="quarter" idx="11"/>
          </p:nvPr>
        </p:nvSpPr>
        <p:spPr>
          <a:xfrm>
            <a:off x="11171767" y="5919158"/>
            <a:ext cx="812800" cy="675343"/>
          </a:xfrm>
        </p:spPr>
        <p:txBody>
          <a:bodyPr/>
          <a:lstStyle>
            <a:lvl1pPr>
              <a:defRPr>
                <a:solidFill>
                  <a:schemeClr val="tx2"/>
                </a:solidFill>
              </a:defRPr>
            </a:lvl1pPr>
          </a:lstStyle>
          <a:p>
            <a:fld id="{7A627AED-83FE-42F7-9753-DE10CE9260D4}" type="slidenum">
              <a:rPr lang="en-US" smtClean="0"/>
              <a:t>‹Nº›</a:t>
            </a:fld>
            <a:endParaRPr lang="en-US" dirty="0"/>
          </a:p>
        </p:txBody>
      </p:sp>
      <p:sp>
        <p:nvSpPr>
          <p:cNvPr id="26" name="Picture Placeholder 6"/>
          <p:cNvSpPr>
            <a:spLocks noGrp="1"/>
          </p:cNvSpPr>
          <p:nvPr>
            <p:ph type="pic" sz="quarter" idx="15"/>
          </p:nvPr>
        </p:nvSpPr>
        <p:spPr>
          <a:xfrm>
            <a:off x="955626" y="0"/>
            <a:ext cx="2544000" cy="4677497"/>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7" name="Picture Placeholder 6"/>
          <p:cNvSpPr>
            <a:spLocks noGrp="1"/>
          </p:cNvSpPr>
          <p:nvPr>
            <p:ph type="pic" sz="quarter" idx="16"/>
          </p:nvPr>
        </p:nvSpPr>
        <p:spPr>
          <a:xfrm>
            <a:off x="3572059" y="2180503"/>
            <a:ext cx="2544000" cy="4677498"/>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8" name="Title 1"/>
          <p:cNvSpPr>
            <a:spLocks noGrp="1"/>
          </p:cNvSpPr>
          <p:nvPr>
            <p:ph type="title" hasCustomPrompt="1"/>
          </p:nvPr>
        </p:nvSpPr>
        <p:spPr>
          <a:xfrm>
            <a:off x="7446433" y="932537"/>
            <a:ext cx="3797300" cy="2432655"/>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29" name="Straight Connector 28"/>
          <p:cNvCxnSpPr/>
          <p:nvPr/>
        </p:nvCxnSpPr>
        <p:spPr>
          <a:xfrm>
            <a:off x="7522634" y="3428471"/>
            <a:ext cx="4669366"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5"/>
          <p:cNvSpPr>
            <a:spLocks noGrp="1"/>
          </p:cNvSpPr>
          <p:nvPr>
            <p:ph type="body" sz="quarter" idx="12" hasCustomPrompt="1"/>
          </p:nvPr>
        </p:nvSpPr>
        <p:spPr>
          <a:xfrm>
            <a:off x="7459133" y="3574543"/>
            <a:ext cx="3797300" cy="2015378"/>
          </a:xfrm>
        </p:spPr>
        <p:txBody>
          <a:bodyPr anchor="t"/>
          <a:lstStyle>
            <a:lvl1pPr marL="0" indent="0" algn="just">
              <a:spcBef>
                <a:spcPts val="0"/>
              </a:spcBef>
              <a:buFontTx/>
              <a:buNone/>
              <a:defRPr>
                <a:solidFill>
                  <a:schemeClr val="bg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4" hasCustomPrompt="1"/>
          </p:nvPr>
        </p:nvSpPr>
        <p:spPr>
          <a:xfrm>
            <a:off x="955627" y="4789149"/>
            <a:ext cx="2544000" cy="429599"/>
          </a:xfrm>
        </p:spPr>
        <p:txBody>
          <a:bodyPr anchor="t">
            <a:noAutofit/>
          </a:bodyPr>
          <a:lstStyle>
            <a:lvl1pPr marL="0" indent="0" algn="just">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0" name="Text Placeholder 5"/>
          <p:cNvSpPr>
            <a:spLocks noGrp="1"/>
          </p:cNvSpPr>
          <p:nvPr>
            <p:ph type="body" sz="quarter" idx="17" hasCustomPrompt="1"/>
          </p:nvPr>
        </p:nvSpPr>
        <p:spPr>
          <a:xfrm>
            <a:off x="3572059" y="1619521"/>
            <a:ext cx="2544000" cy="429599"/>
          </a:xfrm>
        </p:spPr>
        <p:txBody>
          <a:bodyPr anchor="b">
            <a:noAutofit/>
          </a:bodyPr>
          <a:lstStyle>
            <a:lvl1pPr marL="0" indent="0" algn="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3842698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Title 1"/>
          <p:cNvSpPr>
            <a:spLocks noGrp="1"/>
          </p:cNvSpPr>
          <p:nvPr>
            <p:ph type="title" hasCustomPrompt="1"/>
          </p:nvPr>
        </p:nvSpPr>
        <p:spPr>
          <a:xfrm>
            <a:off x="935567" y="2422731"/>
            <a:ext cx="3816350" cy="2012539"/>
          </a:xfrm>
        </p:spPr>
        <p:txBody>
          <a:bodyPr anchor="ctr"/>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6" name="Text Placeholder 5"/>
          <p:cNvSpPr>
            <a:spLocks noGrp="1"/>
          </p:cNvSpPr>
          <p:nvPr>
            <p:ph type="body" sz="quarter" idx="12" hasCustomPrompt="1"/>
          </p:nvPr>
        </p:nvSpPr>
        <p:spPr>
          <a:xfrm>
            <a:off x="6096000" y="1697521"/>
            <a:ext cx="4080933" cy="1613586"/>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7" name="Text Placeholder 5"/>
          <p:cNvSpPr>
            <a:spLocks noGrp="1"/>
          </p:cNvSpPr>
          <p:nvPr>
            <p:ph type="body" sz="quarter" idx="14" hasCustomPrompt="1"/>
          </p:nvPr>
        </p:nvSpPr>
        <p:spPr>
          <a:xfrm>
            <a:off x="6096000" y="1257962"/>
            <a:ext cx="408093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2" name="Text Placeholder 5"/>
          <p:cNvSpPr>
            <a:spLocks noGrp="1"/>
          </p:cNvSpPr>
          <p:nvPr>
            <p:ph type="body" sz="quarter" idx="15" hasCustomPrompt="1"/>
          </p:nvPr>
        </p:nvSpPr>
        <p:spPr>
          <a:xfrm>
            <a:off x="6096000" y="4017859"/>
            <a:ext cx="4080933" cy="1613586"/>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3" name="Text Placeholder 5"/>
          <p:cNvSpPr>
            <a:spLocks noGrp="1"/>
          </p:cNvSpPr>
          <p:nvPr>
            <p:ph type="body" sz="quarter" idx="16" hasCustomPrompt="1"/>
          </p:nvPr>
        </p:nvSpPr>
        <p:spPr>
          <a:xfrm>
            <a:off x="6096000" y="3578300"/>
            <a:ext cx="408093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385424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Title 1"/>
          <p:cNvSpPr>
            <a:spLocks noGrp="1"/>
          </p:cNvSpPr>
          <p:nvPr>
            <p:ph type="title" hasCustomPrompt="1"/>
          </p:nvPr>
        </p:nvSpPr>
        <p:spPr>
          <a:xfrm>
            <a:off x="935567" y="2422731"/>
            <a:ext cx="3816350" cy="2012539"/>
          </a:xfrm>
        </p:spPr>
        <p:txBody>
          <a:bodyPr anchor="ctr"/>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6" name="Text Placeholder 5"/>
          <p:cNvSpPr>
            <a:spLocks noGrp="1"/>
          </p:cNvSpPr>
          <p:nvPr>
            <p:ph type="body" sz="quarter" idx="12" hasCustomPrompt="1"/>
          </p:nvPr>
        </p:nvSpPr>
        <p:spPr>
          <a:xfrm>
            <a:off x="6096000" y="1331705"/>
            <a:ext cx="408093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7" name="Text Placeholder 5"/>
          <p:cNvSpPr>
            <a:spLocks noGrp="1"/>
          </p:cNvSpPr>
          <p:nvPr>
            <p:ph type="body" sz="quarter" idx="14" hasCustomPrompt="1"/>
          </p:nvPr>
        </p:nvSpPr>
        <p:spPr>
          <a:xfrm>
            <a:off x="6096000" y="892146"/>
            <a:ext cx="408093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8" name="Text Placeholder 5"/>
          <p:cNvSpPr>
            <a:spLocks noGrp="1"/>
          </p:cNvSpPr>
          <p:nvPr>
            <p:ph type="body" sz="quarter" idx="15" hasCustomPrompt="1"/>
          </p:nvPr>
        </p:nvSpPr>
        <p:spPr>
          <a:xfrm>
            <a:off x="6096000" y="3154778"/>
            <a:ext cx="408093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6" hasCustomPrompt="1"/>
          </p:nvPr>
        </p:nvSpPr>
        <p:spPr>
          <a:xfrm>
            <a:off x="6096000" y="2715219"/>
            <a:ext cx="408093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0" name="Text Placeholder 5"/>
          <p:cNvSpPr>
            <a:spLocks noGrp="1"/>
          </p:cNvSpPr>
          <p:nvPr>
            <p:ph type="body" sz="quarter" idx="17" hasCustomPrompt="1"/>
          </p:nvPr>
        </p:nvSpPr>
        <p:spPr>
          <a:xfrm>
            <a:off x="6096000" y="4977851"/>
            <a:ext cx="408093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1" name="Text Placeholder 5"/>
          <p:cNvSpPr>
            <a:spLocks noGrp="1"/>
          </p:cNvSpPr>
          <p:nvPr>
            <p:ph type="body" sz="quarter" idx="18" hasCustomPrompt="1"/>
          </p:nvPr>
        </p:nvSpPr>
        <p:spPr>
          <a:xfrm>
            <a:off x="6096000" y="4538292"/>
            <a:ext cx="408093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8474534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s and image">
    <p:spTree>
      <p:nvGrpSpPr>
        <p:cNvPr id="1" name=""/>
        <p:cNvGrpSpPr/>
        <p:nvPr/>
      </p:nvGrpSpPr>
      <p:grpSpPr>
        <a:xfrm>
          <a:off x="0" y="0"/>
          <a:ext cx="0" cy="0"/>
          <a:chOff x="0" y="0"/>
          <a:chExt cx="0" cy="0"/>
        </a:xfrm>
      </p:grpSpPr>
      <p:sp>
        <p:nvSpPr>
          <p:cNvPr id="13" name="Picture Placeholder 6"/>
          <p:cNvSpPr>
            <a:spLocks noGrp="1"/>
          </p:cNvSpPr>
          <p:nvPr>
            <p:ph type="pic" sz="quarter" idx="13"/>
          </p:nvPr>
        </p:nvSpPr>
        <p:spPr>
          <a:xfrm>
            <a:off x="3658960" y="0"/>
            <a:ext cx="3770540" cy="6858000"/>
          </a:xfrm>
          <a:no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Text Placeholder 5"/>
          <p:cNvSpPr>
            <a:spLocks noGrp="1"/>
          </p:cNvSpPr>
          <p:nvPr>
            <p:ph type="body" sz="quarter" idx="12" hasCustomPrompt="1"/>
          </p:nvPr>
        </p:nvSpPr>
        <p:spPr>
          <a:xfrm>
            <a:off x="7446433" y="1331705"/>
            <a:ext cx="381130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7" name="Text Placeholder 5"/>
          <p:cNvSpPr>
            <a:spLocks noGrp="1"/>
          </p:cNvSpPr>
          <p:nvPr>
            <p:ph type="body" sz="quarter" idx="14" hasCustomPrompt="1"/>
          </p:nvPr>
        </p:nvSpPr>
        <p:spPr>
          <a:xfrm>
            <a:off x="7446433" y="892146"/>
            <a:ext cx="381130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8" name="Text Placeholder 5"/>
          <p:cNvSpPr>
            <a:spLocks noGrp="1"/>
          </p:cNvSpPr>
          <p:nvPr>
            <p:ph type="body" sz="quarter" idx="15" hasCustomPrompt="1"/>
          </p:nvPr>
        </p:nvSpPr>
        <p:spPr>
          <a:xfrm>
            <a:off x="7446433" y="3154778"/>
            <a:ext cx="381130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6" hasCustomPrompt="1"/>
          </p:nvPr>
        </p:nvSpPr>
        <p:spPr>
          <a:xfrm>
            <a:off x="7446433" y="2715219"/>
            <a:ext cx="381130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0" name="Text Placeholder 5"/>
          <p:cNvSpPr>
            <a:spLocks noGrp="1"/>
          </p:cNvSpPr>
          <p:nvPr>
            <p:ph type="body" sz="quarter" idx="17" hasCustomPrompt="1"/>
          </p:nvPr>
        </p:nvSpPr>
        <p:spPr>
          <a:xfrm>
            <a:off x="7446433" y="4977851"/>
            <a:ext cx="381130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1" name="Text Placeholder 5"/>
          <p:cNvSpPr>
            <a:spLocks noGrp="1"/>
          </p:cNvSpPr>
          <p:nvPr>
            <p:ph type="body" sz="quarter" idx="18" hasCustomPrompt="1"/>
          </p:nvPr>
        </p:nvSpPr>
        <p:spPr>
          <a:xfrm>
            <a:off x="7446433" y="4538292"/>
            <a:ext cx="381130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2" name="Title 1"/>
          <p:cNvSpPr>
            <a:spLocks noGrp="1"/>
          </p:cNvSpPr>
          <p:nvPr>
            <p:ph type="title" hasCustomPrompt="1"/>
          </p:nvPr>
        </p:nvSpPr>
        <p:spPr>
          <a:xfrm>
            <a:off x="935567" y="2422731"/>
            <a:ext cx="3016853" cy="2012539"/>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2963689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columns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Text Placeholder 5"/>
          <p:cNvSpPr>
            <a:spLocks noGrp="1"/>
          </p:cNvSpPr>
          <p:nvPr>
            <p:ph type="body" sz="quarter" idx="12" hasCustomPrompt="1"/>
          </p:nvPr>
        </p:nvSpPr>
        <p:spPr>
          <a:xfrm>
            <a:off x="6096000" y="1331705"/>
            <a:ext cx="408093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7" name="Text Placeholder 5"/>
          <p:cNvSpPr>
            <a:spLocks noGrp="1"/>
          </p:cNvSpPr>
          <p:nvPr>
            <p:ph type="body" sz="quarter" idx="14" hasCustomPrompt="1"/>
          </p:nvPr>
        </p:nvSpPr>
        <p:spPr>
          <a:xfrm>
            <a:off x="6096000" y="892146"/>
            <a:ext cx="408093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8" name="Text Placeholder 5"/>
          <p:cNvSpPr>
            <a:spLocks noGrp="1"/>
          </p:cNvSpPr>
          <p:nvPr>
            <p:ph type="body" sz="quarter" idx="15" hasCustomPrompt="1"/>
          </p:nvPr>
        </p:nvSpPr>
        <p:spPr>
          <a:xfrm>
            <a:off x="6096000" y="3154778"/>
            <a:ext cx="408093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6" hasCustomPrompt="1"/>
          </p:nvPr>
        </p:nvSpPr>
        <p:spPr>
          <a:xfrm>
            <a:off x="6096000" y="2715219"/>
            <a:ext cx="408093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0" name="Text Placeholder 5"/>
          <p:cNvSpPr>
            <a:spLocks noGrp="1"/>
          </p:cNvSpPr>
          <p:nvPr>
            <p:ph type="body" sz="quarter" idx="17" hasCustomPrompt="1"/>
          </p:nvPr>
        </p:nvSpPr>
        <p:spPr>
          <a:xfrm>
            <a:off x="6096000" y="4977851"/>
            <a:ext cx="408093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1" name="Text Placeholder 5"/>
          <p:cNvSpPr>
            <a:spLocks noGrp="1"/>
          </p:cNvSpPr>
          <p:nvPr>
            <p:ph type="body" sz="quarter" idx="18" hasCustomPrompt="1"/>
          </p:nvPr>
        </p:nvSpPr>
        <p:spPr>
          <a:xfrm>
            <a:off x="6096000" y="4538292"/>
            <a:ext cx="408093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4" name="Rectangle 13"/>
          <p:cNvSpPr/>
          <p:nvPr/>
        </p:nvSpPr>
        <p:spPr>
          <a:xfrm>
            <a:off x="0" y="-1058"/>
            <a:ext cx="4340423"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15" name="Title 1"/>
          <p:cNvSpPr>
            <a:spLocks noGrp="1"/>
          </p:cNvSpPr>
          <p:nvPr>
            <p:ph type="title" hasCustomPrompt="1"/>
          </p:nvPr>
        </p:nvSpPr>
        <p:spPr>
          <a:xfrm>
            <a:off x="392191" y="2422731"/>
            <a:ext cx="3556042" cy="2012539"/>
          </a:xfrm>
        </p:spPr>
        <p:txBody>
          <a:bodyPr anchor="ctr"/>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2048052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tx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015067" y="2493893"/>
            <a:ext cx="8161867" cy="822019"/>
          </a:xfrm>
        </p:spPr>
        <p:txBody>
          <a:bodyPr anchor="b"/>
          <a:lstStyle>
            <a:lvl1pPr algn="ctr">
              <a:defRPr>
                <a:solidFill>
                  <a:schemeClr val="bg1"/>
                </a:solidFill>
              </a:defRPr>
            </a:lvl1pPr>
          </a:lstStyle>
          <a:p>
            <a:r>
              <a:rPr kumimoji="1" lang="en-US" altLang="ja-JP" dirty="0"/>
              <a:t>Slide title goes here</a:t>
            </a:r>
            <a:endParaRPr kumimoji="1" lang="ja-JP" altLang="en-US" dirty="0"/>
          </a:p>
        </p:txBody>
      </p:sp>
      <p:sp>
        <p:nvSpPr>
          <p:cNvPr id="6" name="Text Placeholder 5"/>
          <p:cNvSpPr>
            <a:spLocks noGrp="1"/>
          </p:cNvSpPr>
          <p:nvPr>
            <p:ph type="body" sz="quarter" idx="12" hasCustomPrompt="1"/>
          </p:nvPr>
        </p:nvSpPr>
        <p:spPr>
          <a:xfrm>
            <a:off x="2015067" y="3428471"/>
            <a:ext cx="8161867" cy="598051"/>
          </a:xfrm>
        </p:spPr>
        <p:txBody>
          <a:bodyPr anchor="t"/>
          <a:lstStyle>
            <a:lvl1pPr marL="0" indent="0" algn="ctr">
              <a:spcBef>
                <a:spcPts val="0"/>
              </a:spcBef>
              <a:buFontTx/>
              <a:buNone/>
              <a:defRPr>
                <a:solidFill>
                  <a:schemeClr val="bg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7" name="Text Placeholder 5"/>
          <p:cNvSpPr>
            <a:spLocks noGrp="1"/>
          </p:cNvSpPr>
          <p:nvPr>
            <p:ph type="body" sz="quarter" idx="13" hasCustomPrompt="1"/>
          </p:nvPr>
        </p:nvSpPr>
        <p:spPr>
          <a:xfrm>
            <a:off x="2015067" y="4677497"/>
            <a:ext cx="8161867" cy="1247967"/>
          </a:xfrm>
        </p:spPr>
        <p:txBody>
          <a:bodyPr anchor="b"/>
          <a:lstStyle>
            <a:lvl1pPr marL="0" indent="0" algn="ctr">
              <a:spcBef>
                <a:spcPts val="0"/>
              </a:spcBef>
              <a:buFontTx/>
              <a:buNone/>
              <a:defRPr>
                <a:solidFill>
                  <a:schemeClr val="bg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2596513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6 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Text Placeholder 5"/>
          <p:cNvSpPr>
            <a:spLocks noGrp="1"/>
          </p:cNvSpPr>
          <p:nvPr>
            <p:ph type="body" sz="quarter" idx="12" hasCustomPrompt="1"/>
          </p:nvPr>
        </p:nvSpPr>
        <p:spPr>
          <a:xfrm>
            <a:off x="4354269" y="1331705"/>
            <a:ext cx="324488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7" name="Text Placeholder 5"/>
          <p:cNvSpPr>
            <a:spLocks noGrp="1"/>
          </p:cNvSpPr>
          <p:nvPr>
            <p:ph type="body" sz="quarter" idx="14" hasCustomPrompt="1"/>
          </p:nvPr>
        </p:nvSpPr>
        <p:spPr>
          <a:xfrm>
            <a:off x="4354269" y="892146"/>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8" name="Text Placeholder 5"/>
          <p:cNvSpPr>
            <a:spLocks noGrp="1"/>
          </p:cNvSpPr>
          <p:nvPr>
            <p:ph type="body" sz="quarter" idx="15" hasCustomPrompt="1"/>
          </p:nvPr>
        </p:nvSpPr>
        <p:spPr>
          <a:xfrm>
            <a:off x="4354269" y="3154778"/>
            <a:ext cx="324488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6" hasCustomPrompt="1"/>
          </p:nvPr>
        </p:nvSpPr>
        <p:spPr>
          <a:xfrm>
            <a:off x="4354269" y="2715219"/>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0" name="Text Placeholder 5"/>
          <p:cNvSpPr>
            <a:spLocks noGrp="1"/>
          </p:cNvSpPr>
          <p:nvPr>
            <p:ph type="body" sz="quarter" idx="17" hasCustomPrompt="1"/>
          </p:nvPr>
        </p:nvSpPr>
        <p:spPr>
          <a:xfrm>
            <a:off x="4354269" y="4977851"/>
            <a:ext cx="324488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1" name="Text Placeholder 5"/>
          <p:cNvSpPr>
            <a:spLocks noGrp="1"/>
          </p:cNvSpPr>
          <p:nvPr>
            <p:ph type="body" sz="quarter" idx="18" hasCustomPrompt="1"/>
          </p:nvPr>
        </p:nvSpPr>
        <p:spPr>
          <a:xfrm>
            <a:off x="4354269" y="4538292"/>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2" name="Title 1"/>
          <p:cNvSpPr>
            <a:spLocks noGrp="1"/>
          </p:cNvSpPr>
          <p:nvPr>
            <p:ph type="title" hasCustomPrompt="1"/>
          </p:nvPr>
        </p:nvSpPr>
        <p:spPr>
          <a:xfrm>
            <a:off x="935567" y="2422731"/>
            <a:ext cx="3016853" cy="2012539"/>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3" name="Text Placeholder 5"/>
          <p:cNvSpPr>
            <a:spLocks noGrp="1"/>
          </p:cNvSpPr>
          <p:nvPr>
            <p:ph type="body" sz="quarter" idx="19" hasCustomPrompt="1"/>
          </p:nvPr>
        </p:nvSpPr>
        <p:spPr>
          <a:xfrm>
            <a:off x="8001000" y="1331705"/>
            <a:ext cx="324488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4" name="Text Placeholder 5"/>
          <p:cNvSpPr>
            <a:spLocks noGrp="1"/>
          </p:cNvSpPr>
          <p:nvPr>
            <p:ph type="body" sz="quarter" idx="20" hasCustomPrompt="1"/>
          </p:nvPr>
        </p:nvSpPr>
        <p:spPr>
          <a:xfrm>
            <a:off x="8001000" y="892146"/>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5" name="Text Placeholder 5"/>
          <p:cNvSpPr>
            <a:spLocks noGrp="1"/>
          </p:cNvSpPr>
          <p:nvPr>
            <p:ph type="body" sz="quarter" idx="21" hasCustomPrompt="1"/>
          </p:nvPr>
        </p:nvSpPr>
        <p:spPr>
          <a:xfrm>
            <a:off x="8001000" y="3154778"/>
            <a:ext cx="324488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22" hasCustomPrompt="1"/>
          </p:nvPr>
        </p:nvSpPr>
        <p:spPr>
          <a:xfrm>
            <a:off x="8001000" y="2715219"/>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7" name="Text Placeholder 5"/>
          <p:cNvSpPr>
            <a:spLocks noGrp="1"/>
          </p:cNvSpPr>
          <p:nvPr>
            <p:ph type="body" sz="quarter" idx="23" hasCustomPrompt="1"/>
          </p:nvPr>
        </p:nvSpPr>
        <p:spPr>
          <a:xfrm>
            <a:off x="8001000" y="4977851"/>
            <a:ext cx="324488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8" name="Text Placeholder 5"/>
          <p:cNvSpPr>
            <a:spLocks noGrp="1"/>
          </p:cNvSpPr>
          <p:nvPr>
            <p:ph type="body" sz="quarter" idx="24" hasCustomPrompt="1"/>
          </p:nvPr>
        </p:nvSpPr>
        <p:spPr>
          <a:xfrm>
            <a:off x="8001000" y="4538292"/>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2397100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meline star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94" name="Oval 93"/>
          <p:cNvSpPr/>
          <p:nvPr/>
        </p:nvSpPr>
        <p:spPr>
          <a:xfrm>
            <a:off x="6022109" y="1780784"/>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5" name="Oval 94"/>
          <p:cNvSpPr/>
          <p:nvPr/>
        </p:nvSpPr>
        <p:spPr>
          <a:xfrm>
            <a:off x="6022109" y="3361243"/>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6" name="Oval 95"/>
          <p:cNvSpPr/>
          <p:nvPr/>
        </p:nvSpPr>
        <p:spPr>
          <a:xfrm>
            <a:off x="6022109" y="4937044"/>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cxnSp>
        <p:nvCxnSpPr>
          <p:cNvPr id="101" name="Straight Connector 100"/>
          <p:cNvCxnSpPr>
            <a:stCxn id="94" idx="4"/>
            <a:endCxn id="95" idx="0"/>
          </p:cNvCxnSpPr>
          <p:nvPr/>
        </p:nvCxnSpPr>
        <p:spPr>
          <a:xfrm>
            <a:off x="6096000" y="1928588"/>
            <a:ext cx="0" cy="143265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96" idx="0"/>
            <a:endCxn id="95" idx="4"/>
          </p:cNvCxnSpPr>
          <p:nvPr/>
        </p:nvCxnSpPr>
        <p:spPr>
          <a:xfrm flipV="1">
            <a:off x="6096000" y="3509047"/>
            <a:ext cx="0" cy="1427996"/>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endCxn id="96" idx="4"/>
          </p:cNvCxnSpPr>
          <p:nvPr/>
        </p:nvCxnSpPr>
        <p:spPr>
          <a:xfrm flipV="1">
            <a:off x="6096000" y="5084849"/>
            <a:ext cx="1" cy="1773152"/>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2" name="Text Placeholder 5"/>
          <p:cNvSpPr>
            <a:spLocks noGrp="1"/>
          </p:cNvSpPr>
          <p:nvPr>
            <p:ph type="body" sz="quarter" idx="12" hasCustomPrompt="1"/>
          </p:nvPr>
        </p:nvSpPr>
        <p:spPr>
          <a:xfrm>
            <a:off x="6414656" y="2061371"/>
            <a:ext cx="3762277" cy="697170"/>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13" name="Text Placeholder 5"/>
          <p:cNvSpPr>
            <a:spLocks noGrp="1"/>
          </p:cNvSpPr>
          <p:nvPr>
            <p:ph type="body" sz="quarter" idx="14" hasCustomPrompt="1"/>
          </p:nvPr>
        </p:nvSpPr>
        <p:spPr>
          <a:xfrm>
            <a:off x="6414656" y="1621812"/>
            <a:ext cx="376227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17" name="Text Placeholder 5"/>
          <p:cNvSpPr>
            <a:spLocks noGrp="1"/>
          </p:cNvSpPr>
          <p:nvPr>
            <p:ph type="body" sz="quarter" idx="15" hasCustomPrompt="1"/>
          </p:nvPr>
        </p:nvSpPr>
        <p:spPr>
          <a:xfrm>
            <a:off x="6414656" y="3643994"/>
            <a:ext cx="3762277" cy="697170"/>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18" name="Text Placeholder 5"/>
          <p:cNvSpPr>
            <a:spLocks noGrp="1"/>
          </p:cNvSpPr>
          <p:nvPr>
            <p:ph type="body" sz="quarter" idx="16" hasCustomPrompt="1"/>
          </p:nvPr>
        </p:nvSpPr>
        <p:spPr>
          <a:xfrm>
            <a:off x="6414656" y="3204435"/>
            <a:ext cx="376227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19" name="Text Placeholder 5"/>
          <p:cNvSpPr>
            <a:spLocks noGrp="1"/>
          </p:cNvSpPr>
          <p:nvPr>
            <p:ph type="body" sz="quarter" idx="17" hasCustomPrompt="1"/>
          </p:nvPr>
        </p:nvSpPr>
        <p:spPr>
          <a:xfrm>
            <a:off x="6414656" y="5221696"/>
            <a:ext cx="3762277" cy="697170"/>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20" name="Text Placeholder 5"/>
          <p:cNvSpPr>
            <a:spLocks noGrp="1"/>
          </p:cNvSpPr>
          <p:nvPr>
            <p:ph type="body" sz="quarter" idx="18" hasCustomPrompt="1"/>
          </p:nvPr>
        </p:nvSpPr>
        <p:spPr>
          <a:xfrm>
            <a:off x="6414656" y="4782137"/>
            <a:ext cx="376227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27" name="Title 1"/>
          <p:cNvSpPr>
            <a:spLocks noGrp="1"/>
          </p:cNvSpPr>
          <p:nvPr>
            <p:ph type="title" hasCustomPrompt="1"/>
          </p:nvPr>
        </p:nvSpPr>
        <p:spPr>
          <a:xfrm>
            <a:off x="935567" y="1411425"/>
            <a:ext cx="3193088" cy="2012539"/>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32" name="Text Placeholder 5"/>
          <p:cNvSpPr>
            <a:spLocks noGrp="1"/>
          </p:cNvSpPr>
          <p:nvPr>
            <p:ph type="body" sz="quarter" idx="24" hasCustomPrompt="1"/>
          </p:nvPr>
        </p:nvSpPr>
        <p:spPr>
          <a:xfrm>
            <a:off x="935566" y="3577281"/>
            <a:ext cx="3193089" cy="2341877"/>
          </a:xfrm>
        </p:spPr>
        <p:txBody>
          <a:bodyPr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1" name="Text Placeholder 5"/>
          <p:cNvSpPr>
            <a:spLocks noGrp="1"/>
          </p:cNvSpPr>
          <p:nvPr>
            <p:ph type="body" sz="quarter" idx="21" hasCustomPrompt="1"/>
          </p:nvPr>
        </p:nvSpPr>
        <p:spPr>
          <a:xfrm>
            <a:off x="4656663" y="1653548"/>
            <a:ext cx="1025428" cy="390888"/>
          </a:xfrm>
          <a:solidFill>
            <a:schemeClr val="accent2"/>
          </a:solidFill>
        </p:spPr>
        <p:txBody>
          <a:bodyPr anchor="ctr">
            <a:noAutofit/>
          </a:bodyPr>
          <a:lstStyle>
            <a:lvl1pPr marL="0" indent="0" algn="ctr">
              <a:lnSpc>
                <a:spcPct val="100000"/>
              </a:lnSpc>
              <a:spcBef>
                <a:spcPts val="0"/>
              </a:spcBef>
              <a:buFontTx/>
              <a:buNone/>
              <a:defRPr sz="16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0000</a:t>
            </a:r>
            <a:endParaRPr kumimoji="1" lang="ja-JP" altLang="en-US" dirty="0"/>
          </a:p>
        </p:txBody>
      </p:sp>
      <p:sp>
        <p:nvSpPr>
          <p:cNvPr id="22" name="Text Placeholder 5"/>
          <p:cNvSpPr>
            <a:spLocks noGrp="1"/>
          </p:cNvSpPr>
          <p:nvPr>
            <p:ph type="body" sz="quarter" idx="22" hasCustomPrompt="1"/>
          </p:nvPr>
        </p:nvSpPr>
        <p:spPr>
          <a:xfrm>
            <a:off x="4656663" y="3236171"/>
            <a:ext cx="1025428" cy="390888"/>
          </a:xfrm>
          <a:solidFill>
            <a:schemeClr val="accent2"/>
          </a:solidFill>
        </p:spPr>
        <p:txBody>
          <a:bodyPr anchor="ctr">
            <a:noAutofit/>
          </a:bodyPr>
          <a:lstStyle>
            <a:lvl1pPr marL="0" indent="0" algn="ctr">
              <a:lnSpc>
                <a:spcPct val="100000"/>
              </a:lnSpc>
              <a:spcBef>
                <a:spcPts val="0"/>
              </a:spcBef>
              <a:buFontTx/>
              <a:buNone/>
              <a:defRPr sz="16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0000</a:t>
            </a:r>
            <a:endParaRPr kumimoji="1" lang="ja-JP" altLang="en-US" dirty="0"/>
          </a:p>
        </p:txBody>
      </p:sp>
      <p:sp>
        <p:nvSpPr>
          <p:cNvPr id="23" name="Text Placeholder 5"/>
          <p:cNvSpPr>
            <a:spLocks noGrp="1"/>
          </p:cNvSpPr>
          <p:nvPr>
            <p:ph type="body" sz="quarter" idx="23" hasCustomPrompt="1"/>
          </p:nvPr>
        </p:nvSpPr>
        <p:spPr>
          <a:xfrm>
            <a:off x="4656663" y="4820224"/>
            <a:ext cx="1025428" cy="390888"/>
          </a:xfrm>
          <a:solidFill>
            <a:schemeClr val="accent2"/>
          </a:solidFill>
        </p:spPr>
        <p:txBody>
          <a:bodyPr anchor="ctr">
            <a:noAutofit/>
          </a:bodyPr>
          <a:lstStyle>
            <a:lvl1pPr marL="0" indent="0" algn="ctr">
              <a:lnSpc>
                <a:spcPct val="100000"/>
              </a:lnSpc>
              <a:spcBef>
                <a:spcPts val="0"/>
              </a:spcBef>
              <a:buFontTx/>
              <a:buNone/>
              <a:defRPr sz="16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0000</a:t>
            </a:r>
            <a:endParaRPr kumimoji="1" lang="ja-JP" altLang="en-US" dirty="0"/>
          </a:p>
        </p:txBody>
      </p:sp>
    </p:spTree>
    <p:extLst>
      <p:ext uri="{BB962C8B-B14F-4D97-AF65-F5344CB8AC3E}">
        <p14:creationId xmlns:p14="http://schemas.microsoft.com/office/powerpoint/2010/main" val="13475837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meline midd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94" name="Oval 93"/>
          <p:cNvSpPr/>
          <p:nvPr/>
        </p:nvSpPr>
        <p:spPr>
          <a:xfrm>
            <a:off x="6022109" y="1780784"/>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5" name="Oval 94"/>
          <p:cNvSpPr/>
          <p:nvPr/>
        </p:nvSpPr>
        <p:spPr>
          <a:xfrm>
            <a:off x="6022109" y="3361243"/>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6" name="Oval 95"/>
          <p:cNvSpPr/>
          <p:nvPr/>
        </p:nvSpPr>
        <p:spPr>
          <a:xfrm>
            <a:off x="6022109" y="4937044"/>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cxnSp>
        <p:nvCxnSpPr>
          <p:cNvPr id="101" name="Straight Connector 100"/>
          <p:cNvCxnSpPr>
            <a:stCxn id="94" idx="4"/>
            <a:endCxn id="95" idx="0"/>
          </p:cNvCxnSpPr>
          <p:nvPr/>
        </p:nvCxnSpPr>
        <p:spPr>
          <a:xfrm>
            <a:off x="6096000" y="1928588"/>
            <a:ext cx="0" cy="143265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96" idx="0"/>
            <a:endCxn id="95" idx="4"/>
          </p:cNvCxnSpPr>
          <p:nvPr/>
        </p:nvCxnSpPr>
        <p:spPr>
          <a:xfrm flipV="1">
            <a:off x="6096000" y="3509047"/>
            <a:ext cx="0" cy="1427996"/>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2" name="Text Placeholder 5"/>
          <p:cNvSpPr>
            <a:spLocks noGrp="1"/>
          </p:cNvSpPr>
          <p:nvPr>
            <p:ph type="body" sz="quarter" idx="12" hasCustomPrompt="1"/>
          </p:nvPr>
        </p:nvSpPr>
        <p:spPr>
          <a:xfrm>
            <a:off x="6414656" y="2061371"/>
            <a:ext cx="3762277" cy="697170"/>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13" name="Text Placeholder 5"/>
          <p:cNvSpPr>
            <a:spLocks noGrp="1"/>
          </p:cNvSpPr>
          <p:nvPr>
            <p:ph type="body" sz="quarter" idx="14" hasCustomPrompt="1"/>
          </p:nvPr>
        </p:nvSpPr>
        <p:spPr>
          <a:xfrm>
            <a:off x="6414656" y="1621812"/>
            <a:ext cx="376227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17" name="Text Placeholder 5"/>
          <p:cNvSpPr>
            <a:spLocks noGrp="1"/>
          </p:cNvSpPr>
          <p:nvPr>
            <p:ph type="body" sz="quarter" idx="15" hasCustomPrompt="1"/>
          </p:nvPr>
        </p:nvSpPr>
        <p:spPr>
          <a:xfrm>
            <a:off x="6414656" y="3643994"/>
            <a:ext cx="3762277" cy="697170"/>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18" name="Text Placeholder 5"/>
          <p:cNvSpPr>
            <a:spLocks noGrp="1"/>
          </p:cNvSpPr>
          <p:nvPr>
            <p:ph type="body" sz="quarter" idx="16" hasCustomPrompt="1"/>
          </p:nvPr>
        </p:nvSpPr>
        <p:spPr>
          <a:xfrm>
            <a:off x="6414656" y="3204435"/>
            <a:ext cx="376227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19" name="Text Placeholder 5"/>
          <p:cNvSpPr>
            <a:spLocks noGrp="1"/>
          </p:cNvSpPr>
          <p:nvPr>
            <p:ph type="body" sz="quarter" idx="17" hasCustomPrompt="1"/>
          </p:nvPr>
        </p:nvSpPr>
        <p:spPr>
          <a:xfrm>
            <a:off x="6414656" y="5221696"/>
            <a:ext cx="3762277" cy="697170"/>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20" name="Text Placeholder 5"/>
          <p:cNvSpPr>
            <a:spLocks noGrp="1"/>
          </p:cNvSpPr>
          <p:nvPr>
            <p:ph type="body" sz="quarter" idx="18" hasCustomPrompt="1"/>
          </p:nvPr>
        </p:nvSpPr>
        <p:spPr>
          <a:xfrm>
            <a:off x="6414656" y="4782137"/>
            <a:ext cx="376227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cxnSp>
        <p:nvCxnSpPr>
          <p:cNvPr id="22" name="Straight Connector 21"/>
          <p:cNvCxnSpPr>
            <a:endCxn id="94" idx="0"/>
          </p:cNvCxnSpPr>
          <p:nvPr/>
        </p:nvCxnSpPr>
        <p:spPr>
          <a:xfrm>
            <a:off x="6096000" y="1"/>
            <a:ext cx="0" cy="1780783"/>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96" idx="4"/>
          </p:cNvCxnSpPr>
          <p:nvPr/>
        </p:nvCxnSpPr>
        <p:spPr>
          <a:xfrm flipV="1">
            <a:off x="6096000" y="5084849"/>
            <a:ext cx="0" cy="1773152"/>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7" name="Text Placeholder 5"/>
          <p:cNvSpPr>
            <a:spLocks noGrp="1"/>
          </p:cNvSpPr>
          <p:nvPr>
            <p:ph type="body" sz="quarter" idx="21" hasCustomPrompt="1"/>
          </p:nvPr>
        </p:nvSpPr>
        <p:spPr>
          <a:xfrm>
            <a:off x="4656663" y="1653548"/>
            <a:ext cx="1025428" cy="390888"/>
          </a:xfrm>
          <a:solidFill>
            <a:schemeClr val="accent2"/>
          </a:solidFill>
        </p:spPr>
        <p:txBody>
          <a:bodyPr anchor="ctr">
            <a:noAutofit/>
          </a:bodyPr>
          <a:lstStyle>
            <a:lvl1pPr marL="0" indent="0" algn="ctr">
              <a:lnSpc>
                <a:spcPct val="100000"/>
              </a:lnSpc>
              <a:spcBef>
                <a:spcPts val="0"/>
              </a:spcBef>
              <a:buFontTx/>
              <a:buNone/>
              <a:defRPr sz="16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0000</a:t>
            </a:r>
            <a:endParaRPr kumimoji="1" lang="ja-JP" altLang="en-US" dirty="0"/>
          </a:p>
        </p:txBody>
      </p:sp>
      <p:sp>
        <p:nvSpPr>
          <p:cNvPr id="28" name="Text Placeholder 5"/>
          <p:cNvSpPr>
            <a:spLocks noGrp="1"/>
          </p:cNvSpPr>
          <p:nvPr>
            <p:ph type="body" sz="quarter" idx="22" hasCustomPrompt="1"/>
          </p:nvPr>
        </p:nvSpPr>
        <p:spPr>
          <a:xfrm>
            <a:off x="4656663" y="3236171"/>
            <a:ext cx="1025428" cy="390888"/>
          </a:xfrm>
          <a:solidFill>
            <a:schemeClr val="accent2"/>
          </a:solidFill>
        </p:spPr>
        <p:txBody>
          <a:bodyPr anchor="ctr">
            <a:noAutofit/>
          </a:bodyPr>
          <a:lstStyle>
            <a:lvl1pPr marL="0" indent="0" algn="ctr">
              <a:lnSpc>
                <a:spcPct val="100000"/>
              </a:lnSpc>
              <a:spcBef>
                <a:spcPts val="0"/>
              </a:spcBef>
              <a:buFontTx/>
              <a:buNone/>
              <a:defRPr sz="16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0000</a:t>
            </a:r>
            <a:endParaRPr kumimoji="1" lang="ja-JP" altLang="en-US" dirty="0"/>
          </a:p>
        </p:txBody>
      </p:sp>
      <p:sp>
        <p:nvSpPr>
          <p:cNvPr id="29" name="Text Placeholder 5"/>
          <p:cNvSpPr>
            <a:spLocks noGrp="1"/>
          </p:cNvSpPr>
          <p:nvPr>
            <p:ph type="body" sz="quarter" idx="23" hasCustomPrompt="1"/>
          </p:nvPr>
        </p:nvSpPr>
        <p:spPr>
          <a:xfrm>
            <a:off x="4656663" y="4820224"/>
            <a:ext cx="1025428" cy="390888"/>
          </a:xfrm>
          <a:solidFill>
            <a:schemeClr val="accent2"/>
          </a:solidFill>
        </p:spPr>
        <p:txBody>
          <a:bodyPr anchor="ctr">
            <a:noAutofit/>
          </a:bodyPr>
          <a:lstStyle>
            <a:lvl1pPr marL="0" indent="0" algn="ctr">
              <a:lnSpc>
                <a:spcPct val="100000"/>
              </a:lnSpc>
              <a:spcBef>
                <a:spcPts val="0"/>
              </a:spcBef>
              <a:buFontTx/>
              <a:buNone/>
              <a:defRPr sz="16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0000</a:t>
            </a:r>
            <a:endParaRPr kumimoji="1" lang="ja-JP" altLang="en-US" dirty="0"/>
          </a:p>
        </p:txBody>
      </p:sp>
    </p:spTree>
    <p:extLst>
      <p:ext uri="{BB962C8B-B14F-4D97-AF65-F5344CB8AC3E}">
        <p14:creationId xmlns:p14="http://schemas.microsoft.com/office/powerpoint/2010/main" val="21921461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meline en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94" name="Oval 93"/>
          <p:cNvSpPr/>
          <p:nvPr/>
        </p:nvSpPr>
        <p:spPr>
          <a:xfrm>
            <a:off x="6022109" y="1780784"/>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5" name="Oval 94"/>
          <p:cNvSpPr/>
          <p:nvPr/>
        </p:nvSpPr>
        <p:spPr>
          <a:xfrm>
            <a:off x="6022109" y="3361243"/>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6" name="Oval 95"/>
          <p:cNvSpPr/>
          <p:nvPr/>
        </p:nvSpPr>
        <p:spPr>
          <a:xfrm>
            <a:off x="6022109" y="4937044"/>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cxnSp>
        <p:nvCxnSpPr>
          <p:cNvPr id="101" name="Straight Connector 100"/>
          <p:cNvCxnSpPr>
            <a:stCxn id="94" idx="4"/>
            <a:endCxn id="95" idx="0"/>
          </p:cNvCxnSpPr>
          <p:nvPr/>
        </p:nvCxnSpPr>
        <p:spPr>
          <a:xfrm>
            <a:off x="6096000" y="1928588"/>
            <a:ext cx="0" cy="143265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96" idx="0"/>
            <a:endCxn id="95" idx="4"/>
          </p:cNvCxnSpPr>
          <p:nvPr/>
        </p:nvCxnSpPr>
        <p:spPr>
          <a:xfrm flipV="1">
            <a:off x="6096000" y="3509047"/>
            <a:ext cx="0" cy="1427996"/>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2" name="Text Placeholder 5"/>
          <p:cNvSpPr>
            <a:spLocks noGrp="1"/>
          </p:cNvSpPr>
          <p:nvPr>
            <p:ph type="body" sz="quarter" idx="12" hasCustomPrompt="1"/>
          </p:nvPr>
        </p:nvSpPr>
        <p:spPr>
          <a:xfrm>
            <a:off x="6414656" y="2061371"/>
            <a:ext cx="3762277" cy="697170"/>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13" name="Text Placeholder 5"/>
          <p:cNvSpPr>
            <a:spLocks noGrp="1"/>
          </p:cNvSpPr>
          <p:nvPr>
            <p:ph type="body" sz="quarter" idx="14" hasCustomPrompt="1"/>
          </p:nvPr>
        </p:nvSpPr>
        <p:spPr>
          <a:xfrm>
            <a:off x="6414656" y="1621812"/>
            <a:ext cx="376227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17" name="Text Placeholder 5"/>
          <p:cNvSpPr>
            <a:spLocks noGrp="1"/>
          </p:cNvSpPr>
          <p:nvPr>
            <p:ph type="body" sz="quarter" idx="15" hasCustomPrompt="1"/>
          </p:nvPr>
        </p:nvSpPr>
        <p:spPr>
          <a:xfrm>
            <a:off x="6414656" y="3643994"/>
            <a:ext cx="3762277" cy="697170"/>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18" name="Text Placeholder 5"/>
          <p:cNvSpPr>
            <a:spLocks noGrp="1"/>
          </p:cNvSpPr>
          <p:nvPr>
            <p:ph type="body" sz="quarter" idx="16" hasCustomPrompt="1"/>
          </p:nvPr>
        </p:nvSpPr>
        <p:spPr>
          <a:xfrm>
            <a:off x="6414656" y="3204435"/>
            <a:ext cx="376227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19" name="Text Placeholder 5"/>
          <p:cNvSpPr>
            <a:spLocks noGrp="1"/>
          </p:cNvSpPr>
          <p:nvPr>
            <p:ph type="body" sz="quarter" idx="17" hasCustomPrompt="1"/>
          </p:nvPr>
        </p:nvSpPr>
        <p:spPr>
          <a:xfrm>
            <a:off x="6414656" y="5221696"/>
            <a:ext cx="3762277" cy="697170"/>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20" name="Text Placeholder 5"/>
          <p:cNvSpPr>
            <a:spLocks noGrp="1"/>
          </p:cNvSpPr>
          <p:nvPr>
            <p:ph type="body" sz="quarter" idx="18" hasCustomPrompt="1"/>
          </p:nvPr>
        </p:nvSpPr>
        <p:spPr>
          <a:xfrm>
            <a:off x="6414656" y="4782137"/>
            <a:ext cx="376227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23" name="Text Placeholder 5"/>
          <p:cNvSpPr>
            <a:spLocks noGrp="1"/>
          </p:cNvSpPr>
          <p:nvPr>
            <p:ph type="body" sz="quarter" idx="21" hasCustomPrompt="1"/>
          </p:nvPr>
        </p:nvSpPr>
        <p:spPr>
          <a:xfrm>
            <a:off x="4656663" y="1653548"/>
            <a:ext cx="1025428" cy="390888"/>
          </a:xfrm>
          <a:solidFill>
            <a:schemeClr val="accent2"/>
          </a:solidFill>
        </p:spPr>
        <p:txBody>
          <a:bodyPr anchor="ctr">
            <a:noAutofit/>
          </a:bodyPr>
          <a:lstStyle>
            <a:lvl1pPr marL="0" indent="0" algn="ctr">
              <a:lnSpc>
                <a:spcPct val="100000"/>
              </a:lnSpc>
              <a:spcBef>
                <a:spcPts val="0"/>
              </a:spcBef>
              <a:buFontTx/>
              <a:buNone/>
              <a:defRPr sz="16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0000</a:t>
            </a:r>
            <a:endParaRPr kumimoji="1" lang="ja-JP" altLang="en-US" dirty="0"/>
          </a:p>
        </p:txBody>
      </p:sp>
      <p:sp>
        <p:nvSpPr>
          <p:cNvPr id="124" name="Text Placeholder 5"/>
          <p:cNvSpPr>
            <a:spLocks noGrp="1"/>
          </p:cNvSpPr>
          <p:nvPr>
            <p:ph type="body" sz="quarter" idx="22" hasCustomPrompt="1"/>
          </p:nvPr>
        </p:nvSpPr>
        <p:spPr>
          <a:xfrm>
            <a:off x="4656663" y="3236171"/>
            <a:ext cx="1025428" cy="390888"/>
          </a:xfrm>
          <a:solidFill>
            <a:schemeClr val="accent2"/>
          </a:solidFill>
        </p:spPr>
        <p:txBody>
          <a:bodyPr anchor="ctr">
            <a:noAutofit/>
          </a:bodyPr>
          <a:lstStyle>
            <a:lvl1pPr marL="0" indent="0" algn="ctr">
              <a:lnSpc>
                <a:spcPct val="100000"/>
              </a:lnSpc>
              <a:spcBef>
                <a:spcPts val="0"/>
              </a:spcBef>
              <a:buFontTx/>
              <a:buNone/>
              <a:defRPr sz="16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0000</a:t>
            </a:r>
            <a:endParaRPr kumimoji="1" lang="ja-JP" altLang="en-US" dirty="0"/>
          </a:p>
        </p:txBody>
      </p:sp>
      <p:sp>
        <p:nvSpPr>
          <p:cNvPr id="125" name="Text Placeholder 5"/>
          <p:cNvSpPr>
            <a:spLocks noGrp="1"/>
          </p:cNvSpPr>
          <p:nvPr>
            <p:ph type="body" sz="quarter" idx="23" hasCustomPrompt="1"/>
          </p:nvPr>
        </p:nvSpPr>
        <p:spPr>
          <a:xfrm>
            <a:off x="4656663" y="4820224"/>
            <a:ext cx="1025428" cy="390888"/>
          </a:xfrm>
          <a:solidFill>
            <a:schemeClr val="accent2"/>
          </a:solidFill>
        </p:spPr>
        <p:txBody>
          <a:bodyPr anchor="ctr">
            <a:noAutofit/>
          </a:bodyPr>
          <a:lstStyle>
            <a:lvl1pPr marL="0" indent="0" algn="ctr">
              <a:lnSpc>
                <a:spcPct val="100000"/>
              </a:lnSpc>
              <a:spcBef>
                <a:spcPts val="0"/>
              </a:spcBef>
              <a:buFontTx/>
              <a:buNone/>
              <a:defRPr sz="16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0000</a:t>
            </a:r>
            <a:endParaRPr kumimoji="1" lang="ja-JP" altLang="en-US" dirty="0"/>
          </a:p>
        </p:txBody>
      </p:sp>
      <p:sp>
        <p:nvSpPr>
          <p:cNvPr id="21" name="Title 1"/>
          <p:cNvSpPr>
            <a:spLocks noGrp="1"/>
          </p:cNvSpPr>
          <p:nvPr>
            <p:ph type="title" hasCustomPrompt="1"/>
          </p:nvPr>
        </p:nvSpPr>
        <p:spPr>
          <a:xfrm>
            <a:off x="935567" y="2422731"/>
            <a:ext cx="3016853" cy="2012539"/>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22" name="Straight Connector 21"/>
          <p:cNvCxnSpPr>
            <a:endCxn id="94" idx="0"/>
          </p:cNvCxnSpPr>
          <p:nvPr/>
        </p:nvCxnSpPr>
        <p:spPr>
          <a:xfrm>
            <a:off x="6096000" y="1"/>
            <a:ext cx="0" cy="1780783"/>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3152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grpSp>
        <p:nvGrpSpPr>
          <p:cNvPr id="5" name="Group 4"/>
          <p:cNvGrpSpPr/>
          <p:nvPr/>
        </p:nvGrpSpPr>
        <p:grpSpPr>
          <a:xfrm>
            <a:off x="4616570" y="4950596"/>
            <a:ext cx="701662" cy="701770"/>
            <a:chOff x="9144000" y="1433513"/>
            <a:chExt cx="1408161" cy="1408161"/>
          </a:xfrm>
        </p:grpSpPr>
        <p:sp>
          <p:nvSpPr>
            <p:cNvPr id="6" name="Rectangle 5"/>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Rectangle 6"/>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8" name="Text Placeholder 5"/>
          <p:cNvSpPr>
            <a:spLocks noGrp="1"/>
          </p:cNvSpPr>
          <p:nvPr>
            <p:ph type="body" sz="quarter" idx="15" hasCustomPrompt="1"/>
          </p:nvPr>
        </p:nvSpPr>
        <p:spPr>
          <a:xfrm>
            <a:off x="4725746" y="4997991"/>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cxnSp>
        <p:nvCxnSpPr>
          <p:cNvPr id="9" name="Straight Connector 8"/>
          <p:cNvCxnSpPr/>
          <p:nvPr/>
        </p:nvCxnSpPr>
        <p:spPr>
          <a:xfrm>
            <a:off x="0" y="5919159"/>
            <a:ext cx="4343400" cy="6306"/>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343400" y="4677497"/>
            <a:ext cx="0" cy="1247967"/>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343400" y="4677497"/>
            <a:ext cx="12480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5591400" y="3429530"/>
            <a:ext cx="0" cy="1247967"/>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591400" y="3429530"/>
            <a:ext cx="12480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6850510" y="2180503"/>
            <a:ext cx="0" cy="1247967"/>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6850510" y="2180503"/>
            <a:ext cx="534149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5864570" y="3702629"/>
            <a:ext cx="701662" cy="701770"/>
            <a:chOff x="9144000" y="1433513"/>
            <a:chExt cx="1408161" cy="1408161"/>
          </a:xfrm>
        </p:grpSpPr>
        <p:sp>
          <p:nvSpPr>
            <p:cNvPr id="27" name="Rectangle 26"/>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Rectangle 27"/>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9" name="Text Placeholder 5"/>
          <p:cNvSpPr>
            <a:spLocks noGrp="1"/>
          </p:cNvSpPr>
          <p:nvPr>
            <p:ph type="body" sz="quarter" idx="16" hasCustomPrompt="1"/>
          </p:nvPr>
        </p:nvSpPr>
        <p:spPr>
          <a:xfrm>
            <a:off x="5973746" y="3750023"/>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grpSp>
        <p:nvGrpSpPr>
          <p:cNvPr id="32" name="Group 31"/>
          <p:cNvGrpSpPr/>
          <p:nvPr/>
        </p:nvGrpSpPr>
        <p:grpSpPr>
          <a:xfrm>
            <a:off x="7123680" y="2453602"/>
            <a:ext cx="701662" cy="701770"/>
            <a:chOff x="9144000" y="1433513"/>
            <a:chExt cx="1408161" cy="1408161"/>
          </a:xfrm>
        </p:grpSpPr>
        <p:sp>
          <p:nvSpPr>
            <p:cNvPr id="33" name="Rectangle 32"/>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Rectangle 33"/>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5" name="Text Placeholder 5"/>
          <p:cNvSpPr>
            <a:spLocks noGrp="1"/>
          </p:cNvSpPr>
          <p:nvPr>
            <p:ph type="body" sz="quarter" idx="17" hasCustomPrompt="1"/>
          </p:nvPr>
        </p:nvSpPr>
        <p:spPr>
          <a:xfrm>
            <a:off x="7232856" y="2500997"/>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39" name="Text Placeholder 5"/>
          <p:cNvSpPr>
            <a:spLocks noGrp="1"/>
          </p:cNvSpPr>
          <p:nvPr>
            <p:ph type="body" sz="quarter" idx="12" hasCustomPrompt="1"/>
          </p:nvPr>
        </p:nvSpPr>
        <p:spPr>
          <a:xfrm>
            <a:off x="5459452" y="4931790"/>
            <a:ext cx="3275786" cy="697170"/>
          </a:xfrm>
        </p:spPr>
        <p:txBody>
          <a:bodyPr anchor="ctr"/>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0" name="Text Placeholder 5"/>
          <p:cNvSpPr>
            <a:spLocks noGrp="1"/>
          </p:cNvSpPr>
          <p:nvPr>
            <p:ph type="body" sz="quarter" idx="14" hasCustomPrompt="1"/>
          </p:nvPr>
        </p:nvSpPr>
        <p:spPr>
          <a:xfrm>
            <a:off x="1295401" y="5087928"/>
            <a:ext cx="2773667" cy="438282"/>
          </a:xfrm>
        </p:spPr>
        <p:txBody>
          <a:bodyPr anchor="ctr">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41" name="Text Placeholder 5"/>
          <p:cNvSpPr>
            <a:spLocks noGrp="1"/>
          </p:cNvSpPr>
          <p:nvPr>
            <p:ph type="body" sz="quarter" idx="18" hasCustomPrompt="1"/>
          </p:nvPr>
        </p:nvSpPr>
        <p:spPr>
          <a:xfrm>
            <a:off x="2549666" y="3846782"/>
            <a:ext cx="2773667" cy="438282"/>
          </a:xfrm>
        </p:spPr>
        <p:txBody>
          <a:bodyPr anchor="ctr">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42" name="Text Placeholder 5"/>
          <p:cNvSpPr>
            <a:spLocks noGrp="1"/>
          </p:cNvSpPr>
          <p:nvPr>
            <p:ph type="body" sz="quarter" idx="19" hasCustomPrompt="1"/>
          </p:nvPr>
        </p:nvSpPr>
        <p:spPr>
          <a:xfrm>
            <a:off x="3818327" y="2596255"/>
            <a:ext cx="2773667" cy="438282"/>
          </a:xfrm>
        </p:spPr>
        <p:txBody>
          <a:bodyPr anchor="ctr">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43" name="Text Placeholder 5"/>
          <p:cNvSpPr>
            <a:spLocks noGrp="1"/>
          </p:cNvSpPr>
          <p:nvPr>
            <p:ph type="body" sz="quarter" idx="20" hasCustomPrompt="1"/>
          </p:nvPr>
        </p:nvSpPr>
        <p:spPr>
          <a:xfrm>
            <a:off x="6709814" y="3679892"/>
            <a:ext cx="3275786" cy="697170"/>
          </a:xfrm>
        </p:spPr>
        <p:txBody>
          <a:bodyPr anchor="ctr"/>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5" name="Text Placeholder 5"/>
          <p:cNvSpPr>
            <a:spLocks noGrp="1"/>
          </p:cNvSpPr>
          <p:nvPr>
            <p:ph type="body" sz="quarter" idx="21" hasCustomPrompt="1"/>
          </p:nvPr>
        </p:nvSpPr>
        <p:spPr>
          <a:xfrm>
            <a:off x="7980648" y="2430866"/>
            <a:ext cx="3275786" cy="697170"/>
          </a:xfrm>
        </p:spPr>
        <p:txBody>
          <a:bodyPr anchor="ctr"/>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1" name="Title 1"/>
          <p:cNvSpPr>
            <a:spLocks noGrp="1"/>
          </p:cNvSpPr>
          <p:nvPr>
            <p:ph type="title" hasCustomPrompt="1"/>
          </p:nvPr>
        </p:nvSpPr>
        <p:spPr>
          <a:xfrm>
            <a:off x="2015067" y="833543"/>
            <a:ext cx="8161867" cy="695379"/>
          </a:xfrm>
        </p:spPr>
        <p:txBody>
          <a:bodyPr anchor="b"/>
          <a:lstStyle>
            <a:lvl1pPr algn="ctr">
              <a:defRPr/>
            </a:lvl1pPr>
          </a:lstStyle>
          <a:p>
            <a:r>
              <a:rPr kumimoji="1" lang="en-US" altLang="ja-JP" dirty="0"/>
              <a:t>Slide title goes here</a:t>
            </a:r>
            <a:endParaRPr kumimoji="1" lang="ja-JP" altLang="en-US" dirty="0"/>
          </a:p>
        </p:txBody>
      </p:sp>
      <p:sp>
        <p:nvSpPr>
          <p:cNvPr id="36" name="Text Placeholder 5"/>
          <p:cNvSpPr>
            <a:spLocks noGrp="1"/>
          </p:cNvSpPr>
          <p:nvPr>
            <p:ph type="body" sz="quarter" idx="31" hasCustomPrompt="1"/>
          </p:nvPr>
        </p:nvSpPr>
        <p:spPr>
          <a:xfrm>
            <a:off x="2015067" y="1528923"/>
            <a:ext cx="8161867" cy="293685"/>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0452150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hone white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grpSp>
        <p:nvGrpSpPr>
          <p:cNvPr id="20" name="Group 19"/>
          <p:cNvGrpSpPr/>
          <p:nvPr/>
        </p:nvGrpSpPr>
        <p:grpSpPr>
          <a:xfrm>
            <a:off x="2363197" y="932536"/>
            <a:ext cx="2388720" cy="4986623"/>
            <a:chOff x="2791402" y="1050114"/>
            <a:chExt cx="3909098" cy="8159261"/>
          </a:xfrm>
        </p:grpSpPr>
        <p:sp>
          <p:nvSpPr>
            <p:cNvPr id="7" name="Rectangle 6"/>
            <p:cNvSpPr/>
            <p:nvPr userDrawn="1"/>
          </p:nvSpPr>
          <p:spPr>
            <a:xfrm>
              <a:off x="2791402" y="2914753"/>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Rectangle 5"/>
            <p:cNvSpPr/>
            <p:nvPr userDrawn="1"/>
          </p:nvSpPr>
          <p:spPr>
            <a:xfrm>
              <a:off x="2791402" y="2157516"/>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Rectangle: Rounded Corners 7"/>
            <p:cNvSpPr/>
            <p:nvPr userDrawn="1"/>
          </p:nvSpPr>
          <p:spPr>
            <a:xfrm>
              <a:off x="2831885" y="1050114"/>
              <a:ext cx="3868615" cy="8159261"/>
            </a:xfrm>
            <a:prstGeom prst="roundRect">
              <a:avLst>
                <a:gd name="adj" fmla="val 13394"/>
              </a:avLst>
            </a:prstGeom>
            <a:solidFill>
              <a:srgbClr val="F8F8F8"/>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Rectangle: Rounded Corners 12"/>
            <p:cNvSpPr/>
            <p:nvPr userDrawn="1"/>
          </p:nvSpPr>
          <p:spPr>
            <a:xfrm>
              <a:off x="3102492" y="2157516"/>
              <a:ext cx="3327400" cy="592012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Oval 8"/>
            <p:cNvSpPr/>
            <p:nvPr userDrawn="1"/>
          </p:nvSpPr>
          <p:spPr>
            <a:xfrm>
              <a:off x="4348798" y="1694059"/>
              <a:ext cx="95103" cy="951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Rectangle: Rounded Corners 9"/>
            <p:cNvSpPr/>
            <p:nvPr userDrawn="1"/>
          </p:nvSpPr>
          <p:spPr>
            <a:xfrm flipV="1">
              <a:off x="4538816" y="1701266"/>
              <a:ext cx="644770" cy="81083"/>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Oval 10"/>
            <p:cNvSpPr/>
            <p:nvPr userDrawn="1"/>
          </p:nvSpPr>
          <p:spPr>
            <a:xfrm>
              <a:off x="4699591" y="1373161"/>
              <a:ext cx="133203" cy="1332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Oval 11"/>
            <p:cNvSpPr/>
            <p:nvPr userDrawn="1"/>
          </p:nvSpPr>
          <p:spPr>
            <a:xfrm>
              <a:off x="4420522" y="8297836"/>
              <a:ext cx="691341" cy="691341"/>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grpSp>
      <p:sp>
        <p:nvSpPr>
          <p:cNvPr id="30" name="Picture Placeholder 6"/>
          <p:cNvSpPr>
            <a:spLocks noGrp="1"/>
          </p:cNvSpPr>
          <p:nvPr>
            <p:ph type="pic" sz="quarter" idx="15"/>
          </p:nvPr>
        </p:nvSpPr>
        <p:spPr>
          <a:xfrm>
            <a:off x="2565993" y="1626919"/>
            <a:ext cx="2012097" cy="3587864"/>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1" name="Title 1"/>
          <p:cNvSpPr>
            <a:spLocks noGrp="1"/>
          </p:cNvSpPr>
          <p:nvPr>
            <p:ph type="title" hasCustomPrompt="1"/>
          </p:nvPr>
        </p:nvSpPr>
        <p:spPr>
          <a:xfrm>
            <a:off x="5943470" y="1347427"/>
            <a:ext cx="4954433" cy="201776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32" name="Straight Connector 31"/>
          <p:cNvCxnSpPr/>
          <p:nvPr/>
        </p:nvCxnSpPr>
        <p:spPr>
          <a:xfrm>
            <a:off x="6014720" y="3428471"/>
            <a:ext cx="617728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3" name="Text Placeholder 5"/>
          <p:cNvSpPr>
            <a:spLocks noGrp="1"/>
          </p:cNvSpPr>
          <p:nvPr>
            <p:ph type="body" sz="quarter" idx="12" hasCustomPrompt="1"/>
          </p:nvPr>
        </p:nvSpPr>
        <p:spPr>
          <a:xfrm>
            <a:off x="5956170" y="3574543"/>
            <a:ext cx="49544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323206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hone white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grpSp>
        <p:nvGrpSpPr>
          <p:cNvPr id="25" name="Group 24"/>
          <p:cNvGrpSpPr/>
          <p:nvPr/>
        </p:nvGrpSpPr>
        <p:grpSpPr>
          <a:xfrm>
            <a:off x="1258593" y="932537"/>
            <a:ext cx="3554186" cy="5925464"/>
            <a:chOff x="1887889" y="1398589"/>
            <a:chExt cx="5331279" cy="8886825"/>
          </a:xfrm>
        </p:grpSpPr>
        <p:sp>
          <p:nvSpPr>
            <p:cNvPr id="6" name="Rectangle 5"/>
            <p:cNvSpPr/>
            <p:nvPr userDrawn="1"/>
          </p:nvSpPr>
          <p:spPr>
            <a:xfrm>
              <a:off x="1887889" y="3941607"/>
              <a:ext cx="175370" cy="693792"/>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Rectangle 6"/>
            <p:cNvSpPr/>
            <p:nvPr userDrawn="1"/>
          </p:nvSpPr>
          <p:spPr>
            <a:xfrm>
              <a:off x="1887889" y="2908877"/>
              <a:ext cx="175370" cy="693792"/>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Freeform: Shape 17"/>
            <p:cNvSpPr/>
            <p:nvPr userDrawn="1"/>
          </p:nvSpPr>
          <p:spPr>
            <a:xfrm>
              <a:off x="1943100" y="1398589"/>
              <a:ext cx="5276068" cy="8886825"/>
            </a:xfrm>
            <a:custGeom>
              <a:avLst/>
              <a:gdLst>
                <a:gd name="connsiteX0" fmla="*/ 706677 w 5276068"/>
                <a:gd name="connsiteY0" fmla="*/ 0 h 8886825"/>
                <a:gd name="connsiteX1" fmla="*/ 4569391 w 5276068"/>
                <a:gd name="connsiteY1" fmla="*/ 0 h 8886825"/>
                <a:gd name="connsiteX2" fmla="*/ 5276068 w 5276068"/>
                <a:gd name="connsiteY2" fmla="*/ 706677 h 8886825"/>
                <a:gd name="connsiteX3" fmla="*/ 5276068 w 5276068"/>
                <a:gd name="connsiteY3" fmla="*/ 8886825 h 8886825"/>
                <a:gd name="connsiteX4" fmla="*/ 0 w 5276068"/>
                <a:gd name="connsiteY4" fmla="*/ 8886825 h 8886825"/>
                <a:gd name="connsiteX5" fmla="*/ 0 w 5276068"/>
                <a:gd name="connsiteY5" fmla="*/ 706677 h 8886825"/>
                <a:gd name="connsiteX6" fmla="*/ 706677 w 5276068"/>
                <a:gd name="connsiteY6" fmla="*/ 0 h 888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6068" h="8886825">
                  <a:moveTo>
                    <a:pt x="706677" y="0"/>
                  </a:moveTo>
                  <a:lnTo>
                    <a:pt x="4569391" y="0"/>
                  </a:lnTo>
                  <a:cubicBezTo>
                    <a:pt x="4959678" y="0"/>
                    <a:pt x="5276068" y="316390"/>
                    <a:pt x="5276068" y="706677"/>
                  </a:cubicBezTo>
                  <a:lnTo>
                    <a:pt x="5276068" y="8886825"/>
                  </a:lnTo>
                  <a:lnTo>
                    <a:pt x="0" y="8886825"/>
                  </a:lnTo>
                  <a:lnTo>
                    <a:pt x="0" y="706677"/>
                  </a:lnTo>
                  <a:cubicBezTo>
                    <a:pt x="0" y="316390"/>
                    <a:pt x="316390" y="0"/>
                    <a:pt x="706677" y="0"/>
                  </a:cubicBezTo>
                  <a:close/>
                </a:path>
              </a:pathLst>
            </a:custGeom>
            <a:solidFill>
              <a:srgbClr val="F8F8F8"/>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16" name="Freeform: Shape 15"/>
            <p:cNvSpPr/>
            <p:nvPr userDrawn="1"/>
          </p:nvSpPr>
          <p:spPr>
            <a:xfrm>
              <a:off x="2312158" y="2908877"/>
              <a:ext cx="4537952" cy="7376536"/>
            </a:xfrm>
            <a:custGeom>
              <a:avLst/>
              <a:gdLst>
                <a:gd name="connsiteX0" fmla="*/ 63531 w 4537952"/>
                <a:gd name="connsiteY0" fmla="*/ 0 h 7376536"/>
                <a:gd name="connsiteX1" fmla="*/ 4474421 w 4537952"/>
                <a:gd name="connsiteY1" fmla="*/ 0 h 7376536"/>
                <a:gd name="connsiteX2" fmla="*/ 4537952 w 4537952"/>
                <a:gd name="connsiteY2" fmla="*/ 63531 h 7376536"/>
                <a:gd name="connsiteX3" fmla="*/ 4537952 w 4537952"/>
                <a:gd name="connsiteY3" fmla="*/ 7376536 h 7376536"/>
                <a:gd name="connsiteX4" fmla="*/ 0 w 4537952"/>
                <a:gd name="connsiteY4" fmla="*/ 7376536 h 7376536"/>
                <a:gd name="connsiteX5" fmla="*/ 0 w 4537952"/>
                <a:gd name="connsiteY5" fmla="*/ 63531 h 7376536"/>
                <a:gd name="connsiteX6" fmla="*/ 63531 w 4537952"/>
                <a:gd name="connsiteY6" fmla="*/ 0 h 7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7952" h="7376536">
                  <a:moveTo>
                    <a:pt x="63531" y="0"/>
                  </a:moveTo>
                  <a:lnTo>
                    <a:pt x="4474421" y="0"/>
                  </a:lnTo>
                  <a:cubicBezTo>
                    <a:pt x="4509508" y="0"/>
                    <a:pt x="4537952" y="28444"/>
                    <a:pt x="4537952" y="63531"/>
                  </a:cubicBezTo>
                  <a:lnTo>
                    <a:pt x="4537952" y="7376536"/>
                  </a:lnTo>
                  <a:lnTo>
                    <a:pt x="0" y="7376536"/>
                  </a:lnTo>
                  <a:lnTo>
                    <a:pt x="0" y="63531"/>
                  </a:lnTo>
                  <a:cubicBezTo>
                    <a:pt x="0" y="28444"/>
                    <a:pt x="28444" y="0"/>
                    <a:pt x="63531" y="0"/>
                  </a:cubicBezTo>
                  <a:close/>
                </a:path>
              </a:pathLst>
            </a:cu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10" name="Oval 9"/>
            <p:cNvSpPr/>
            <p:nvPr userDrawn="1"/>
          </p:nvSpPr>
          <p:spPr>
            <a:xfrm>
              <a:off x="4011886" y="2276809"/>
              <a:ext cx="129703" cy="1297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Rectangle: Rounded Corners 10"/>
            <p:cNvSpPr/>
            <p:nvPr userDrawn="1"/>
          </p:nvSpPr>
          <p:spPr>
            <a:xfrm flipV="1">
              <a:off x="4271035" y="2286638"/>
              <a:ext cx="879346" cy="110582"/>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Oval 11"/>
            <p:cNvSpPr/>
            <p:nvPr userDrawn="1"/>
          </p:nvSpPr>
          <p:spPr>
            <a:xfrm>
              <a:off x="4490302" y="1839164"/>
              <a:ext cx="181664" cy="181664"/>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1" name="Title 1"/>
          <p:cNvSpPr>
            <a:spLocks noGrp="1"/>
          </p:cNvSpPr>
          <p:nvPr>
            <p:ph type="title" hasCustomPrompt="1"/>
          </p:nvPr>
        </p:nvSpPr>
        <p:spPr>
          <a:xfrm>
            <a:off x="5943470" y="1347427"/>
            <a:ext cx="4954433" cy="201776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22" name="Straight Connector 21"/>
          <p:cNvCxnSpPr/>
          <p:nvPr/>
        </p:nvCxnSpPr>
        <p:spPr>
          <a:xfrm>
            <a:off x="6014720" y="3428471"/>
            <a:ext cx="617728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Text Placeholder 5"/>
          <p:cNvSpPr>
            <a:spLocks noGrp="1"/>
          </p:cNvSpPr>
          <p:nvPr>
            <p:ph type="body" sz="quarter" idx="12" hasCustomPrompt="1"/>
          </p:nvPr>
        </p:nvSpPr>
        <p:spPr>
          <a:xfrm>
            <a:off x="5956170" y="3574543"/>
            <a:ext cx="49544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4" name="Picture Placeholder 6"/>
          <p:cNvSpPr>
            <a:spLocks noGrp="1"/>
          </p:cNvSpPr>
          <p:nvPr>
            <p:ph type="pic" sz="quarter" idx="15"/>
          </p:nvPr>
        </p:nvSpPr>
        <p:spPr>
          <a:xfrm>
            <a:off x="1561723" y="1965101"/>
            <a:ext cx="3000000" cy="489289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Tree>
    <p:extLst>
      <p:ext uri="{BB962C8B-B14F-4D97-AF65-F5344CB8AC3E}">
        <p14:creationId xmlns:p14="http://schemas.microsoft.com/office/powerpoint/2010/main" val="41152226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hone black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grpSp>
        <p:nvGrpSpPr>
          <p:cNvPr id="20" name="Group 19"/>
          <p:cNvGrpSpPr/>
          <p:nvPr/>
        </p:nvGrpSpPr>
        <p:grpSpPr>
          <a:xfrm>
            <a:off x="2363197" y="932536"/>
            <a:ext cx="2388720" cy="4986623"/>
            <a:chOff x="2791402" y="1050114"/>
            <a:chExt cx="3909098" cy="8159261"/>
          </a:xfrm>
        </p:grpSpPr>
        <p:sp>
          <p:nvSpPr>
            <p:cNvPr id="7" name="Rectangle 6"/>
            <p:cNvSpPr/>
            <p:nvPr userDrawn="1"/>
          </p:nvSpPr>
          <p:spPr>
            <a:xfrm>
              <a:off x="2791402" y="2914753"/>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Rectangle 5"/>
            <p:cNvSpPr/>
            <p:nvPr userDrawn="1"/>
          </p:nvSpPr>
          <p:spPr>
            <a:xfrm>
              <a:off x="2791402" y="2157516"/>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Rectangle: Rounded Corners 7"/>
            <p:cNvSpPr/>
            <p:nvPr userDrawn="1"/>
          </p:nvSpPr>
          <p:spPr>
            <a:xfrm>
              <a:off x="2831885" y="1050114"/>
              <a:ext cx="3868615" cy="8159261"/>
            </a:xfrm>
            <a:prstGeom prst="roundRect">
              <a:avLst>
                <a:gd name="adj" fmla="val 13394"/>
              </a:avLst>
            </a:prstGeom>
            <a:solidFill>
              <a:schemeClr val="tx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Rectangle: Rounded Corners 12"/>
            <p:cNvSpPr/>
            <p:nvPr userDrawn="1"/>
          </p:nvSpPr>
          <p:spPr>
            <a:xfrm>
              <a:off x="3102492" y="2157516"/>
              <a:ext cx="3327400" cy="592012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Oval 8"/>
            <p:cNvSpPr/>
            <p:nvPr userDrawn="1"/>
          </p:nvSpPr>
          <p:spPr>
            <a:xfrm>
              <a:off x="4348798" y="1694059"/>
              <a:ext cx="95103" cy="951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Rectangle: Rounded Corners 9"/>
            <p:cNvSpPr/>
            <p:nvPr userDrawn="1"/>
          </p:nvSpPr>
          <p:spPr>
            <a:xfrm flipV="1">
              <a:off x="4538816" y="1701266"/>
              <a:ext cx="644770" cy="8108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Oval 10"/>
            <p:cNvSpPr/>
            <p:nvPr userDrawn="1"/>
          </p:nvSpPr>
          <p:spPr>
            <a:xfrm>
              <a:off x="4699591" y="1373161"/>
              <a:ext cx="133203" cy="1332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Oval 11"/>
            <p:cNvSpPr/>
            <p:nvPr userDrawn="1"/>
          </p:nvSpPr>
          <p:spPr>
            <a:xfrm>
              <a:off x="4420522" y="8297836"/>
              <a:ext cx="691341" cy="69134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grpSp>
      <p:sp>
        <p:nvSpPr>
          <p:cNvPr id="30" name="Picture Placeholder 6"/>
          <p:cNvSpPr>
            <a:spLocks noGrp="1"/>
          </p:cNvSpPr>
          <p:nvPr>
            <p:ph type="pic" sz="quarter" idx="15"/>
          </p:nvPr>
        </p:nvSpPr>
        <p:spPr>
          <a:xfrm>
            <a:off x="2565993" y="1626919"/>
            <a:ext cx="2012097" cy="3587864"/>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6" name="Title 1"/>
          <p:cNvSpPr>
            <a:spLocks noGrp="1"/>
          </p:cNvSpPr>
          <p:nvPr>
            <p:ph type="title" hasCustomPrompt="1"/>
          </p:nvPr>
        </p:nvSpPr>
        <p:spPr>
          <a:xfrm>
            <a:off x="5943470" y="1347427"/>
            <a:ext cx="4954433" cy="201776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17" name="Straight Connector 16"/>
          <p:cNvCxnSpPr/>
          <p:nvPr/>
        </p:nvCxnSpPr>
        <p:spPr>
          <a:xfrm>
            <a:off x="6014720" y="3428471"/>
            <a:ext cx="617728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8" name="Text Placeholder 5"/>
          <p:cNvSpPr>
            <a:spLocks noGrp="1"/>
          </p:cNvSpPr>
          <p:nvPr>
            <p:ph type="body" sz="quarter" idx="12" hasCustomPrompt="1"/>
          </p:nvPr>
        </p:nvSpPr>
        <p:spPr>
          <a:xfrm>
            <a:off x="5956170" y="3574543"/>
            <a:ext cx="49544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458633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hone black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grpSp>
        <p:nvGrpSpPr>
          <p:cNvPr id="25" name="Group 24"/>
          <p:cNvGrpSpPr/>
          <p:nvPr/>
        </p:nvGrpSpPr>
        <p:grpSpPr>
          <a:xfrm>
            <a:off x="1258593" y="932537"/>
            <a:ext cx="3554186" cy="5925464"/>
            <a:chOff x="1887889" y="1398589"/>
            <a:chExt cx="5331279" cy="8886825"/>
          </a:xfrm>
        </p:grpSpPr>
        <p:sp>
          <p:nvSpPr>
            <p:cNvPr id="6" name="Rectangle 5"/>
            <p:cNvSpPr/>
            <p:nvPr userDrawn="1"/>
          </p:nvSpPr>
          <p:spPr>
            <a:xfrm>
              <a:off x="1887889" y="3941607"/>
              <a:ext cx="175370" cy="693792"/>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Rectangle 6"/>
            <p:cNvSpPr/>
            <p:nvPr userDrawn="1"/>
          </p:nvSpPr>
          <p:spPr>
            <a:xfrm>
              <a:off x="1887889" y="2908877"/>
              <a:ext cx="175370" cy="693792"/>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Freeform: Shape 17"/>
            <p:cNvSpPr/>
            <p:nvPr userDrawn="1"/>
          </p:nvSpPr>
          <p:spPr>
            <a:xfrm>
              <a:off x="1943100" y="1398589"/>
              <a:ext cx="5276068" cy="8886825"/>
            </a:xfrm>
            <a:custGeom>
              <a:avLst/>
              <a:gdLst>
                <a:gd name="connsiteX0" fmla="*/ 706677 w 5276068"/>
                <a:gd name="connsiteY0" fmla="*/ 0 h 8886825"/>
                <a:gd name="connsiteX1" fmla="*/ 4569391 w 5276068"/>
                <a:gd name="connsiteY1" fmla="*/ 0 h 8886825"/>
                <a:gd name="connsiteX2" fmla="*/ 5276068 w 5276068"/>
                <a:gd name="connsiteY2" fmla="*/ 706677 h 8886825"/>
                <a:gd name="connsiteX3" fmla="*/ 5276068 w 5276068"/>
                <a:gd name="connsiteY3" fmla="*/ 8886825 h 8886825"/>
                <a:gd name="connsiteX4" fmla="*/ 0 w 5276068"/>
                <a:gd name="connsiteY4" fmla="*/ 8886825 h 8886825"/>
                <a:gd name="connsiteX5" fmla="*/ 0 w 5276068"/>
                <a:gd name="connsiteY5" fmla="*/ 706677 h 8886825"/>
                <a:gd name="connsiteX6" fmla="*/ 706677 w 5276068"/>
                <a:gd name="connsiteY6" fmla="*/ 0 h 888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6068" h="8886825">
                  <a:moveTo>
                    <a:pt x="706677" y="0"/>
                  </a:moveTo>
                  <a:lnTo>
                    <a:pt x="4569391" y="0"/>
                  </a:lnTo>
                  <a:cubicBezTo>
                    <a:pt x="4959678" y="0"/>
                    <a:pt x="5276068" y="316390"/>
                    <a:pt x="5276068" y="706677"/>
                  </a:cubicBezTo>
                  <a:lnTo>
                    <a:pt x="5276068" y="8886825"/>
                  </a:lnTo>
                  <a:lnTo>
                    <a:pt x="0" y="8886825"/>
                  </a:lnTo>
                  <a:lnTo>
                    <a:pt x="0" y="706677"/>
                  </a:lnTo>
                  <a:cubicBezTo>
                    <a:pt x="0" y="316390"/>
                    <a:pt x="316390" y="0"/>
                    <a:pt x="706677" y="0"/>
                  </a:cubicBezTo>
                  <a:close/>
                </a:path>
              </a:pathLst>
            </a:custGeom>
            <a:solidFill>
              <a:schemeClr val="tx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16" name="Freeform: Shape 15"/>
            <p:cNvSpPr/>
            <p:nvPr userDrawn="1"/>
          </p:nvSpPr>
          <p:spPr>
            <a:xfrm>
              <a:off x="2312158" y="2908877"/>
              <a:ext cx="4537952" cy="7376536"/>
            </a:xfrm>
            <a:custGeom>
              <a:avLst/>
              <a:gdLst>
                <a:gd name="connsiteX0" fmla="*/ 63531 w 4537952"/>
                <a:gd name="connsiteY0" fmla="*/ 0 h 7376536"/>
                <a:gd name="connsiteX1" fmla="*/ 4474421 w 4537952"/>
                <a:gd name="connsiteY1" fmla="*/ 0 h 7376536"/>
                <a:gd name="connsiteX2" fmla="*/ 4537952 w 4537952"/>
                <a:gd name="connsiteY2" fmla="*/ 63531 h 7376536"/>
                <a:gd name="connsiteX3" fmla="*/ 4537952 w 4537952"/>
                <a:gd name="connsiteY3" fmla="*/ 7376536 h 7376536"/>
                <a:gd name="connsiteX4" fmla="*/ 0 w 4537952"/>
                <a:gd name="connsiteY4" fmla="*/ 7376536 h 7376536"/>
                <a:gd name="connsiteX5" fmla="*/ 0 w 4537952"/>
                <a:gd name="connsiteY5" fmla="*/ 63531 h 7376536"/>
                <a:gd name="connsiteX6" fmla="*/ 63531 w 4537952"/>
                <a:gd name="connsiteY6" fmla="*/ 0 h 7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7952" h="7376536">
                  <a:moveTo>
                    <a:pt x="63531" y="0"/>
                  </a:moveTo>
                  <a:lnTo>
                    <a:pt x="4474421" y="0"/>
                  </a:lnTo>
                  <a:cubicBezTo>
                    <a:pt x="4509508" y="0"/>
                    <a:pt x="4537952" y="28444"/>
                    <a:pt x="4537952" y="63531"/>
                  </a:cubicBezTo>
                  <a:lnTo>
                    <a:pt x="4537952" y="7376536"/>
                  </a:lnTo>
                  <a:lnTo>
                    <a:pt x="0" y="7376536"/>
                  </a:lnTo>
                  <a:lnTo>
                    <a:pt x="0" y="63531"/>
                  </a:lnTo>
                  <a:cubicBezTo>
                    <a:pt x="0" y="28444"/>
                    <a:pt x="28444" y="0"/>
                    <a:pt x="63531" y="0"/>
                  </a:cubicBezTo>
                  <a:close/>
                </a:path>
              </a:pathLst>
            </a:cu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10" name="Oval 9"/>
            <p:cNvSpPr/>
            <p:nvPr userDrawn="1"/>
          </p:nvSpPr>
          <p:spPr>
            <a:xfrm>
              <a:off x="4011886" y="2276809"/>
              <a:ext cx="129703" cy="1297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Rectangle: Rounded Corners 10"/>
            <p:cNvSpPr/>
            <p:nvPr userDrawn="1"/>
          </p:nvSpPr>
          <p:spPr>
            <a:xfrm flipV="1">
              <a:off x="4271035" y="2286638"/>
              <a:ext cx="879346" cy="11058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Oval 11"/>
            <p:cNvSpPr/>
            <p:nvPr userDrawn="1"/>
          </p:nvSpPr>
          <p:spPr>
            <a:xfrm>
              <a:off x="4490302" y="1839164"/>
              <a:ext cx="181664" cy="1816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1" name="Title 1"/>
          <p:cNvSpPr>
            <a:spLocks noGrp="1"/>
          </p:cNvSpPr>
          <p:nvPr>
            <p:ph type="title" hasCustomPrompt="1"/>
          </p:nvPr>
        </p:nvSpPr>
        <p:spPr>
          <a:xfrm>
            <a:off x="5943470" y="1347427"/>
            <a:ext cx="4954433" cy="201776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22" name="Straight Connector 21"/>
          <p:cNvCxnSpPr/>
          <p:nvPr/>
        </p:nvCxnSpPr>
        <p:spPr>
          <a:xfrm>
            <a:off x="6014720" y="3428471"/>
            <a:ext cx="617728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Text Placeholder 5"/>
          <p:cNvSpPr>
            <a:spLocks noGrp="1"/>
          </p:cNvSpPr>
          <p:nvPr>
            <p:ph type="body" sz="quarter" idx="12" hasCustomPrompt="1"/>
          </p:nvPr>
        </p:nvSpPr>
        <p:spPr>
          <a:xfrm>
            <a:off x="5956170" y="3574543"/>
            <a:ext cx="49544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4" name="Picture Placeholder 6"/>
          <p:cNvSpPr>
            <a:spLocks noGrp="1"/>
          </p:cNvSpPr>
          <p:nvPr>
            <p:ph type="pic" sz="quarter" idx="15"/>
          </p:nvPr>
        </p:nvSpPr>
        <p:spPr>
          <a:xfrm>
            <a:off x="1561723" y="1965101"/>
            <a:ext cx="3000000" cy="489289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Tree>
    <p:extLst>
      <p:ext uri="{BB962C8B-B14F-4D97-AF65-F5344CB8AC3E}">
        <p14:creationId xmlns:p14="http://schemas.microsoft.com/office/powerpoint/2010/main" val="22830978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grpSp>
        <p:nvGrpSpPr>
          <p:cNvPr id="5" name="Group 4"/>
          <p:cNvGrpSpPr/>
          <p:nvPr/>
        </p:nvGrpSpPr>
        <p:grpSpPr>
          <a:xfrm>
            <a:off x="1304217" y="945853"/>
            <a:ext cx="3507479" cy="4979612"/>
            <a:chOff x="3004457" y="476891"/>
            <a:chExt cx="5937704" cy="8428531"/>
          </a:xfrm>
        </p:grpSpPr>
        <p:sp>
          <p:nvSpPr>
            <p:cNvPr id="6" name="Rectangle: Rounded Corners 5"/>
            <p:cNvSpPr/>
            <p:nvPr userDrawn="1"/>
          </p:nvSpPr>
          <p:spPr>
            <a:xfrm>
              <a:off x="3004457" y="476891"/>
              <a:ext cx="5937704" cy="8428531"/>
            </a:xfrm>
            <a:prstGeom prst="roundRect">
              <a:avLst>
                <a:gd name="adj" fmla="val 5816"/>
              </a:avLst>
            </a:prstGeom>
            <a:solidFill>
              <a:srgbClr val="F8F8F8"/>
            </a:solidFill>
            <a:ln w="127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Oval 6"/>
            <p:cNvSpPr/>
            <p:nvPr userDrawn="1"/>
          </p:nvSpPr>
          <p:spPr>
            <a:xfrm>
              <a:off x="5920703" y="774152"/>
              <a:ext cx="105212" cy="105212"/>
            </a:xfrm>
            <a:prstGeom prst="ellipse">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sz="1200"/>
            </a:p>
          </p:txBody>
        </p:sp>
        <p:sp>
          <p:nvSpPr>
            <p:cNvPr id="8" name="Oval 7"/>
            <p:cNvSpPr/>
            <p:nvPr userDrawn="1"/>
          </p:nvSpPr>
          <p:spPr>
            <a:xfrm>
              <a:off x="5796194" y="8303721"/>
              <a:ext cx="354231" cy="354231"/>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sz="1200"/>
            </a:p>
          </p:txBody>
        </p:sp>
        <p:sp>
          <p:nvSpPr>
            <p:cNvPr id="9" name="Rectangle: Rounded Corners 8"/>
            <p:cNvSpPr/>
            <p:nvPr userDrawn="1"/>
          </p:nvSpPr>
          <p:spPr>
            <a:xfrm>
              <a:off x="3358458" y="1202411"/>
              <a:ext cx="5229703" cy="696913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0" name="Title 1"/>
          <p:cNvSpPr>
            <a:spLocks noGrp="1"/>
          </p:cNvSpPr>
          <p:nvPr>
            <p:ph type="title" hasCustomPrompt="1"/>
          </p:nvPr>
        </p:nvSpPr>
        <p:spPr>
          <a:xfrm>
            <a:off x="5943470" y="1403265"/>
            <a:ext cx="4954433" cy="1961926"/>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11" name="Straight Connector 10"/>
          <p:cNvCxnSpPr/>
          <p:nvPr/>
        </p:nvCxnSpPr>
        <p:spPr>
          <a:xfrm>
            <a:off x="6014720" y="3428471"/>
            <a:ext cx="617728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5"/>
          <p:cNvSpPr>
            <a:spLocks noGrp="1"/>
          </p:cNvSpPr>
          <p:nvPr>
            <p:ph type="body" sz="quarter" idx="12" hasCustomPrompt="1"/>
          </p:nvPr>
        </p:nvSpPr>
        <p:spPr>
          <a:xfrm>
            <a:off x="5956170" y="3574543"/>
            <a:ext cx="49544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3" name="Picture Placeholder 6"/>
          <p:cNvSpPr>
            <a:spLocks noGrp="1"/>
          </p:cNvSpPr>
          <p:nvPr>
            <p:ph type="pic" sz="quarter" idx="15"/>
          </p:nvPr>
        </p:nvSpPr>
        <p:spPr>
          <a:xfrm>
            <a:off x="1537493" y="1403265"/>
            <a:ext cx="3048000" cy="4056626"/>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Tree>
    <p:extLst>
      <p:ext uri="{BB962C8B-B14F-4D97-AF65-F5344CB8AC3E}">
        <p14:creationId xmlns:p14="http://schemas.microsoft.com/office/powerpoint/2010/main" val="4245609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age and tex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95400" y="2233126"/>
            <a:ext cx="3903133" cy="1518442"/>
          </a:xfrm>
        </p:spPr>
        <p:txBody>
          <a:bodyPr anchor="b"/>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cxnSp>
        <p:nvCxnSpPr>
          <p:cNvPr id="6" name="Straight Connector 5"/>
          <p:cNvCxnSpPr/>
          <p:nvPr/>
        </p:nvCxnSpPr>
        <p:spPr>
          <a:xfrm flipV="1">
            <a:off x="5359400" y="1"/>
            <a:ext cx="0" cy="3615824"/>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3"/>
          </p:nvPr>
        </p:nvSpPr>
        <p:spPr>
          <a:xfrm>
            <a:off x="5520267" y="1869306"/>
            <a:ext cx="6671733" cy="174651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9" name="Text Placeholder 5"/>
          <p:cNvSpPr>
            <a:spLocks noGrp="1"/>
          </p:cNvSpPr>
          <p:nvPr>
            <p:ph type="body" sz="quarter" idx="12" hasCustomPrompt="1"/>
          </p:nvPr>
        </p:nvSpPr>
        <p:spPr>
          <a:xfrm>
            <a:off x="5461001" y="3770922"/>
            <a:ext cx="4715933" cy="1818999"/>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3911637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hone and tablet 1">
    <p:spTree>
      <p:nvGrpSpPr>
        <p:cNvPr id="1" name=""/>
        <p:cNvGrpSpPr/>
        <p:nvPr/>
      </p:nvGrpSpPr>
      <p:grpSpPr>
        <a:xfrm>
          <a:off x="0" y="0"/>
          <a:ext cx="0" cy="0"/>
          <a:chOff x="0" y="0"/>
          <a:chExt cx="0" cy="0"/>
        </a:xfrm>
      </p:grpSpPr>
      <p:cxnSp>
        <p:nvCxnSpPr>
          <p:cNvPr id="32" name="Straight Connector 31"/>
          <p:cNvCxnSpPr/>
          <p:nvPr/>
        </p:nvCxnSpPr>
        <p:spPr>
          <a:xfrm>
            <a:off x="1011768" y="3428471"/>
            <a:ext cx="4788471"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grpSp>
        <p:nvGrpSpPr>
          <p:cNvPr id="15" name="Group 14"/>
          <p:cNvGrpSpPr/>
          <p:nvPr/>
        </p:nvGrpSpPr>
        <p:grpSpPr>
          <a:xfrm>
            <a:off x="7389121" y="932536"/>
            <a:ext cx="3507479" cy="4979612"/>
            <a:chOff x="3004457" y="476891"/>
            <a:chExt cx="5937704" cy="8428531"/>
          </a:xfrm>
        </p:grpSpPr>
        <p:sp>
          <p:nvSpPr>
            <p:cNvPr id="16" name="Rectangle: Rounded Corners 15"/>
            <p:cNvSpPr/>
            <p:nvPr userDrawn="1"/>
          </p:nvSpPr>
          <p:spPr>
            <a:xfrm>
              <a:off x="3004457" y="476891"/>
              <a:ext cx="5937704" cy="8428531"/>
            </a:xfrm>
            <a:prstGeom prst="roundRect">
              <a:avLst>
                <a:gd name="adj" fmla="val 5816"/>
              </a:avLst>
            </a:prstGeom>
            <a:solidFill>
              <a:srgbClr val="F8F8F8"/>
            </a:solidFill>
            <a:ln w="127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Oval 16"/>
            <p:cNvSpPr/>
            <p:nvPr userDrawn="1"/>
          </p:nvSpPr>
          <p:spPr>
            <a:xfrm>
              <a:off x="5920703" y="774152"/>
              <a:ext cx="105212" cy="105212"/>
            </a:xfrm>
            <a:prstGeom prst="ellipse">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sz="1200"/>
            </a:p>
          </p:txBody>
        </p:sp>
        <p:sp>
          <p:nvSpPr>
            <p:cNvPr id="18" name="Oval 17"/>
            <p:cNvSpPr/>
            <p:nvPr userDrawn="1"/>
          </p:nvSpPr>
          <p:spPr>
            <a:xfrm>
              <a:off x="5796194" y="8303721"/>
              <a:ext cx="354231" cy="354231"/>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sz="1200"/>
            </a:p>
          </p:txBody>
        </p:sp>
        <p:sp>
          <p:nvSpPr>
            <p:cNvPr id="19" name="Rectangle: Rounded Corners 18"/>
            <p:cNvSpPr/>
            <p:nvPr userDrawn="1"/>
          </p:nvSpPr>
          <p:spPr>
            <a:xfrm>
              <a:off x="3358458" y="1202411"/>
              <a:ext cx="5229703" cy="696913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20" name="Group 19"/>
          <p:cNvGrpSpPr/>
          <p:nvPr/>
        </p:nvGrpSpPr>
        <p:grpSpPr>
          <a:xfrm>
            <a:off x="5800239" y="2180503"/>
            <a:ext cx="1793932" cy="3744961"/>
            <a:chOff x="2791402" y="1050114"/>
            <a:chExt cx="3909098" cy="8159261"/>
          </a:xfrm>
        </p:grpSpPr>
        <p:sp>
          <p:nvSpPr>
            <p:cNvPr id="21" name="Rectangle 20"/>
            <p:cNvSpPr/>
            <p:nvPr userDrawn="1"/>
          </p:nvSpPr>
          <p:spPr>
            <a:xfrm>
              <a:off x="2791402" y="2914753"/>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Rectangle 21"/>
            <p:cNvSpPr/>
            <p:nvPr userDrawn="1"/>
          </p:nvSpPr>
          <p:spPr>
            <a:xfrm>
              <a:off x="2791402" y="2157516"/>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Rectangle: Rounded Corners 22"/>
            <p:cNvSpPr/>
            <p:nvPr userDrawn="1"/>
          </p:nvSpPr>
          <p:spPr>
            <a:xfrm>
              <a:off x="2831885" y="1050114"/>
              <a:ext cx="3868615" cy="8159261"/>
            </a:xfrm>
            <a:prstGeom prst="roundRect">
              <a:avLst>
                <a:gd name="adj" fmla="val 13394"/>
              </a:avLst>
            </a:prstGeom>
            <a:solidFill>
              <a:srgbClr val="F8F8F8"/>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Rectangle: Rounded Corners 23"/>
            <p:cNvSpPr/>
            <p:nvPr userDrawn="1"/>
          </p:nvSpPr>
          <p:spPr>
            <a:xfrm>
              <a:off x="3102492" y="2157516"/>
              <a:ext cx="3327400" cy="592012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Oval 24"/>
            <p:cNvSpPr/>
            <p:nvPr userDrawn="1"/>
          </p:nvSpPr>
          <p:spPr>
            <a:xfrm>
              <a:off x="4348798" y="1694059"/>
              <a:ext cx="95103" cy="951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Rectangle: Rounded Corners 25"/>
            <p:cNvSpPr/>
            <p:nvPr userDrawn="1"/>
          </p:nvSpPr>
          <p:spPr>
            <a:xfrm flipV="1">
              <a:off x="4538816" y="1701266"/>
              <a:ext cx="644770" cy="81083"/>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Oval 26"/>
            <p:cNvSpPr/>
            <p:nvPr userDrawn="1"/>
          </p:nvSpPr>
          <p:spPr>
            <a:xfrm>
              <a:off x="4699591" y="1373161"/>
              <a:ext cx="133203" cy="1332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Oval 27"/>
            <p:cNvSpPr/>
            <p:nvPr userDrawn="1"/>
          </p:nvSpPr>
          <p:spPr>
            <a:xfrm>
              <a:off x="4420522" y="8297836"/>
              <a:ext cx="691341" cy="691341"/>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grpSp>
      <p:sp>
        <p:nvSpPr>
          <p:cNvPr id="31" name="Title 1"/>
          <p:cNvSpPr>
            <a:spLocks noGrp="1"/>
          </p:cNvSpPr>
          <p:nvPr>
            <p:ph type="title" hasCustomPrompt="1"/>
          </p:nvPr>
        </p:nvSpPr>
        <p:spPr>
          <a:xfrm>
            <a:off x="935568" y="932537"/>
            <a:ext cx="3407833" cy="243265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3" name="Text Placeholder 5"/>
          <p:cNvSpPr>
            <a:spLocks noGrp="1"/>
          </p:cNvSpPr>
          <p:nvPr>
            <p:ph type="body" sz="quarter" idx="12" hasCustomPrompt="1"/>
          </p:nvPr>
        </p:nvSpPr>
        <p:spPr>
          <a:xfrm>
            <a:off x="948267" y="3574543"/>
            <a:ext cx="33951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5" name="Picture Placeholder 6"/>
          <p:cNvSpPr>
            <a:spLocks noGrp="1"/>
          </p:cNvSpPr>
          <p:nvPr>
            <p:ph type="pic" sz="quarter" idx="15"/>
          </p:nvPr>
        </p:nvSpPr>
        <p:spPr>
          <a:xfrm>
            <a:off x="7630583" y="1403265"/>
            <a:ext cx="3048000" cy="4056626"/>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6" name="Picture Placeholder 6"/>
          <p:cNvSpPr>
            <a:spLocks noGrp="1"/>
          </p:cNvSpPr>
          <p:nvPr>
            <p:ph type="pic" sz="quarter" idx="16"/>
          </p:nvPr>
        </p:nvSpPr>
        <p:spPr>
          <a:xfrm>
            <a:off x="5959989" y="2708800"/>
            <a:ext cx="1480095" cy="2685491"/>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Tree>
    <p:extLst>
      <p:ext uri="{BB962C8B-B14F-4D97-AF65-F5344CB8AC3E}">
        <p14:creationId xmlns:p14="http://schemas.microsoft.com/office/powerpoint/2010/main" val="9984663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hone and tablet 2">
    <p:bg>
      <p:bgPr>
        <a:solidFill>
          <a:schemeClr val="tx1"/>
        </a:solidFill>
        <a:effectLst/>
      </p:bgPr>
    </p:bg>
    <p:spTree>
      <p:nvGrpSpPr>
        <p:cNvPr id="1" name=""/>
        <p:cNvGrpSpPr/>
        <p:nvPr/>
      </p:nvGrpSpPr>
      <p:grpSpPr>
        <a:xfrm>
          <a:off x="0" y="0"/>
          <a:ext cx="0" cy="0"/>
          <a:chOff x="0" y="0"/>
          <a:chExt cx="0" cy="0"/>
        </a:xfrm>
      </p:grpSpPr>
      <p:sp>
        <p:nvSpPr>
          <p:cNvPr id="5" name="Footer Placeholder 2"/>
          <p:cNvSpPr>
            <a:spLocks noGrp="1"/>
          </p:cNvSpPr>
          <p:nvPr>
            <p:ph type="ftr" sz="quarter" idx="10"/>
          </p:nvPr>
        </p:nvSpPr>
        <p:spPr>
          <a:xfrm>
            <a:off x="7446433" y="6411940"/>
            <a:ext cx="4521200" cy="365125"/>
          </a:xfrm>
        </p:spPr>
        <p:txBody>
          <a:bodyPr/>
          <a:lstStyle/>
          <a:p>
            <a:endParaRPr lang="en-US" dirty="0"/>
          </a:p>
        </p:txBody>
      </p:sp>
      <p:sp>
        <p:nvSpPr>
          <p:cNvPr id="6" name="Slide Number Placeholder 3"/>
          <p:cNvSpPr>
            <a:spLocks noGrp="1"/>
          </p:cNvSpPr>
          <p:nvPr>
            <p:ph type="sldNum" sz="quarter" idx="11"/>
          </p:nvPr>
        </p:nvSpPr>
        <p:spPr>
          <a:xfrm>
            <a:off x="11171767" y="5919158"/>
            <a:ext cx="812800" cy="675343"/>
          </a:xfrm>
        </p:spPr>
        <p:txBody>
          <a:bodyPr/>
          <a:lstStyle>
            <a:lvl1pPr>
              <a:defRPr>
                <a:solidFill>
                  <a:schemeClr val="tx2"/>
                </a:solidFill>
              </a:defRPr>
            </a:lvl1pPr>
          </a:lstStyle>
          <a:p>
            <a:fld id="{7A627AED-83FE-42F7-9753-DE10CE9260D4}" type="slidenum">
              <a:rPr lang="en-US" smtClean="0"/>
              <a:t>‹Nº›</a:t>
            </a:fld>
            <a:endParaRPr lang="en-US" dirty="0"/>
          </a:p>
        </p:txBody>
      </p:sp>
      <p:cxnSp>
        <p:nvCxnSpPr>
          <p:cNvPr id="42" name="Straight Connector 41"/>
          <p:cNvCxnSpPr/>
          <p:nvPr/>
        </p:nvCxnSpPr>
        <p:spPr>
          <a:xfrm>
            <a:off x="1011768" y="3428471"/>
            <a:ext cx="480704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7389121" y="932536"/>
            <a:ext cx="3507479" cy="4979612"/>
            <a:chOff x="3004457" y="476891"/>
            <a:chExt cx="5937704" cy="8428531"/>
          </a:xfrm>
        </p:grpSpPr>
        <p:sp>
          <p:nvSpPr>
            <p:cNvPr id="44" name="Rectangle: Rounded Corners 43"/>
            <p:cNvSpPr/>
            <p:nvPr userDrawn="1"/>
          </p:nvSpPr>
          <p:spPr>
            <a:xfrm>
              <a:off x="3004457" y="476891"/>
              <a:ext cx="5937704" cy="8428531"/>
            </a:xfrm>
            <a:prstGeom prst="roundRect">
              <a:avLst>
                <a:gd name="adj" fmla="val 5816"/>
              </a:avLst>
            </a:prstGeom>
            <a:solidFill>
              <a:srgbClr val="F8F8F8"/>
            </a:solidFill>
            <a:ln w="127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Oval 44"/>
            <p:cNvSpPr/>
            <p:nvPr userDrawn="1"/>
          </p:nvSpPr>
          <p:spPr>
            <a:xfrm>
              <a:off x="5920703" y="774152"/>
              <a:ext cx="105212" cy="105212"/>
            </a:xfrm>
            <a:prstGeom prst="ellipse">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sz="1200"/>
            </a:p>
          </p:txBody>
        </p:sp>
        <p:sp>
          <p:nvSpPr>
            <p:cNvPr id="46" name="Oval 45"/>
            <p:cNvSpPr/>
            <p:nvPr userDrawn="1"/>
          </p:nvSpPr>
          <p:spPr>
            <a:xfrm>
              <a:off x="5796194" y="8303721"/>
              <a:ext cx="354231" cy="354231"/>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sz="1200"/>
            </a:p>
          </p:txBody>
        </p:sp>
        <p:sp>
          <p:nvSpPr>
            <p:cNvPr id="47" name="Rectangle: Rounded Corners 46"/>
            <p:cNvSpPr/>
            <p:nvPr userDrawn="1"/>
          </p:nvSpPr>
          <p:spPr>
            <a:xfrm>
              <a:off x="3358458" y="1202411"/>
              <a:ext cx="5229703" cy="696913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48" name="Group 47"/>
          <p:cNvGrpSpPr/>
          <p:nvPr/>
        </p:nvGrpSpPr>
        <p:grpSpPr>
          <a:xfrm>
            <a:off x="5800239" y="2180503"/>
            <a:ext cx="1793932" cy="3744961"/>
            <a:chOff x="2791402" y="1050114"/>
            <a:chExt cx="3909098" cy="8159261"/>
          </a:xfrm>
        </p:grpSpPr>
        <p:sp>
          <p:nvSpPr>
            <p:cNvPr id="49" name="Rectangle 48"/>
            <p:cNvSpPr/>
            <p:nvPr userDrawn="1"/>
          </p:nvSpPr>
          <p:spPr>
            <a:xfrm>
              <a:off x="2791402" y="2914753"/>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Rectangle 49"/>
            <p:cNvSpPr/>
            <p:nvPr userDrawn="1"/>
          </p:nvSpPr>
          <p:spPr>
            <a:xfrm>
              <a:off x="2791402" y="2157516"/>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Rectangle: Rounded Corners 50"/>
            <p:cNvSpPr/>
            <p:nvPr userDrawn="1"/>
          </p:nvSpPr>
          <p:spPr>
            <a:xfrm>
              <a:off x="2831885" y="1050114"/>
              <a:ext cx="3868615" cy="8159261"/>
            </a:xfrm>
            <a:prstGeom prst="roundRect">
              <a:avLst>
                <a:gd name="adj" fmla="val 13394"/>
              </a:avLst>
            </a:prstGeom>
            <a:solidFill>
              <a:srgbClr val="F8F8F8"/>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Rectangle: Rounded Corners 51"/>
            <p:cNvSpPr/>
            <p:nvPr userDrawn="1"/>
          </p:nvSpPr>
          <p:spPr>
            <a:xfrm>
              <a:off x="3102492" y="2157516"/>
              <a:ext cx="3327400" cy="592012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3" name="Oval 52"/>
            <p:cNvSpPr/>
            <p:nvPr userDrawn="1"/>
          </p:nvSpPr>
          <p:spPr>
            <a:xfrm>
              <a:off x="4348798" y="1694059"/>
              <a:ext cx="95103" cy="951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Rectangle: Rounded Corners 53"/>
            <p:cNvSpPr/>
            <p:nvPr userDrawn="1"/>
          </p:nvSpPr>
          <p:spPr>
            <a:xfrm flipV="1">
              <a:off x="4538816" y="1701266"/>
              <a:ext cx="644770" cy="81083"/>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Oval 54"/>
            <p:cNvSpPr/>
            <p:nvPr userDrawn="1"/>
          </p:nvSpPr>
          <p:spPr>
            <a:xfrm>
              <a:off x="4699591" y="1373161"/>
              <a:ext cx="133203" cy="1332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Oval 55"/>
            <p:cNvSpPr/>
            <p:nvPr userDrawn="1"/>
          </p:nvSpPr>
          <p:spPr>
            <a:xfrm>
              <a:off x="4420522" y="8297836"/>
              <a:ext cx="691341" cy="691341"/>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grpSp>
      <p:sp>
        <p:nvSpPr>
          <p:cNvPr id="57" name="Title 1"/>
          <p:cNvSpPr>
            <a:spLocks noGrp="1"/>
          </p:cNvSpPr>
          <p:nvPr>
            <p:ph type="title" hasCustomPrompt="1"/>
          </p:nvPr>
        </p:nvSpPr>
        <p:spPr>
          <a:xfrm>
            <a:off x="935568" y="932537"/>
            <a:ext cx="3407833" cy="2432655"/>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58" name="Text Placeholder 5"/>
          <p:cNvSpPr>
            <a:spLocks noGrp="1"/>
          </p:cNvSpPr>
          <p:nvPr>
            <p:ph type="body" sz="quarter" idx="12" hasCustomPrompt="1"/>
          </p:nvPr>
        </p:nvSpPr>
        <p:spPr>
          <a:xfrm>
            <a:off x="948267" y="3574543"/>
            <a:ext cx="3395133" cy="2015378"/>
          </a:xfrm>
        </p:spPr>
        <p:txBody>
          <a:bodyPr anchor="t"/>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9" name="Picture Placeholder 6"/>
          <p:cNvSpPr>
            <a:spLocks noGrp="1"/>
          </p:cNvSpPr>
          <p:nvPr>
            <p:ph type="pic" sz="quarter" idx="15"/>
          </p:nvPr>
        </p:nvSpPr>
        <p:spPr>
          <a:xfrm>
            <a:off x="7630583" y="1403265"/>
            <a:ext cx="3048000" cy="4056626"/>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0" name="Picture Placeholder 6"/>
          <p:cNvSpPr>
            <a:spLocks noGrp="1"/>
          </p:cNvSpPr>
          <p:nvPr>
            <p:ph type="pic" sz="quarter" idx="16"/>
          </p:nvPr>
        </p:nvSpPr>
        <p:spPr>
          <a:xfrm>
            <a:off x="5959989" y="2708800"/>
            <a:ext cx="1480095" cy="2685491"/>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Tree>
    <p:extLst>
      <p:ext uri="{BB962C8B-B14F-4D97-AF65-F5344CB8AC3E}">
        <p14:creationId xmlns:p14="http://schemas.microsoft.com/office/powerpoint/2010/main" val="24665745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aptop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grpSp>
        <p:nvGrpSpPr>
          <p:cNvPr id="5" name="Group 4"/>
          <p:cNvGrpSpPr/>
          <p:nvPr/>
        </p:nvGrpSpPr>
        <p:grpSpPr>
          <a:xfrm>
            <a:off x="935567" y="1704434"/>
            <a:ext cx="6033611" cy="3448073"/>
            <a:chOff x="1320800" y="1790165"/>
            <a:chExt cx="10669666" cy="6096534"/>
          </a:xfrm>
        </p:grpSpPr>
        <p:sp>
          <p:nvSpPr>
            <p:cNvPr id="6" name="Rectangle: Rounded Corners 5"/>
            <p:cNvSpPr/>
            <p:nvPr/>
          </p:nvSpPr>
          <p:spPr>
            <a:xfrm>
              <a:off x="2342657" y="1790165"/>
              <a:ext cx="8635566" cy="6071101"/>
            </a:xfrm>
            <a:prstGeom prst="roundRect">
              <a:avLst>
                <a:gd name="adj" fmla="val 4479"/>
              </a:avLst>
            </a:prstGeom>
            <a:solidFill>
              <a:srgbClr val="1C1C1C"/>
            </a:solidFill>
            <a:ln w="127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Freeform: Shape 6"/>
            <p:cNvSpPr/>
            <p:nvPr/>
          </p:nvSpPr>
          <p:spPr>
            <a:xfrm>
              <a:off x="1321705" y="7765770"/>
              <a:ext cx="10667856" cy="120929"/>
            </a:xfrm>
            <a:custGeom>
              <a:avLst/>
              <a:gdLst>
                <a:gd name="connsiteX0" fmla="*/ 0 w 12407609"/>
                <a:gd name="connsiteY0" fmla="*/ 0 h 140651"/>
                <a:gd name="connsiteX1" fmla="*/ 54798 w 12407609"/>
                <a:gd name="connsiteY1" fmla="*/ 2767 h 140651"/>
                <a:gd name="connsiteX2" fmla="*/ 12407609 w 12407609"/>
                <a:gd name="connsiteY2" fmla="*/ 2767 h 140651"/>
                <a:gd name="connsiteX3" fmla="*/ 12326342 w 12407609"/>
                <a:gd name="connsiteY3" fmla="*/ 41916 h 140651"/>
                <a:gd name="connsiteX4" fmla="*/ 11837287 w 12407609"/>
                <a:gd name="connsiteY4" fmla="*/ 140651 h 140651"/>
                <a:gd name="connsiteX5" fmla="*/ 576066 w 12407609"/>
                <a:gd name="connsiteY5" fmla="*/ 140651 h 140651"/>
                <a:gd name="connsiteX6" fmla="*/ 87012 w 12407609"/>
                <a:gd name="connsiteY6" fmla="*/ 41916 h 14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07609" h="140651">
                  <a:moveTo>
                    <a:pt x="0" y="0"/>
                  </a:moveTo>
                  <a:lnTo>
                    <a:pt x="54798" y="2767"/>
                  </a:lnTo>
                  <a:lnTo>
                    <a:pt x="12407609" y="2767"/>
                  </a:lnTo>
                  <a:lnTo>
                    <a:pt x="12326342" y="41916"/>
                  </a:lnTo>
                  <a:cubicBezTo>
                    <a:pt x="12176026" y="105494"/>
                    <a:pt x="12010762" y="140651"/>
                    <a:pt x="11837287" y="140651"/>
                  </a:cubicBezTo>
                  <a:lnTo>
                    <a:pt x="576066" y="140651"/>
                  </a:lnTo>
                  <a:cubicBezTo>
                    <a:pt x="402591" y="140651"/>
                    <a:pt x="237327" y="105494"/>
                    <a:pt x="87012" y="41916"/>
                  </a:cubicBezTo>
                  <a:close/>
                </a:path>
              </a:pathLst>
            </a:custGeom>
            <a:solidFill>
              <a:srgbClr val="777777"/>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8" name="Rectangle: Rounded Corners 7"/>
            <p:cNvSpPr/>
            <p:nvPr/>
          </p:nvSpPr>
          <p:spPr>
            <a:xfrm>
              <a:off x="1320800" y="7666147"/>
              <a:ext cx="10669666" cy="102001"/>
            </a:xfrm>
            <a:prstGeom prst="roundRect">
              <a:avLst/>
            </a:prstGeom>
            <a:solidFill>
              <a:srgbClr val="B2B2B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Freeform: Shape 8"/>
            <p:cNvSpPr/>
            <p:nvPr/>
          </p:nvSpPr>
          <p:spPr>
            <a:xfrm>
              <a:off x="5830616" y="7666148"/>
              <a:ext cx="1650037" cy="71543"/>
            </a:xfrm>
            <a:custGeom>
              <a:avLst/>
              <a:gdLst>
                <a:gd name="connsiteX0" fmla="*/ 0 w 1919131"/>
                <a:gd name="connsiteY0" fmla="*/ 0 h 83211"/>
                <a:gd name="connsiteX1" fmla="*/ 1919131 w 1919131"/>
                <a:gd name="connsiteY1" fmla="*/ 0 h 83211"/>
                <a:gd name="connsiteX2" fmla="*/ 1916033 w 1919131"/>
                <a:gd name="connsiteY2" fmla="*/ 15344 h 83211"/>
                <a:gd name="connsiteX3" fmla="*/ 1813646 w 1919131"/>
                <a:gd name="connsiteY3" fmla="*/ 83211 h 83211"/>
                <a:gd name="connsiteX4" fmla="*/ 105484 w 1919131"/>
                <a:gd name="connsiteY4" fmla="*/ 83211 h 83211"/>
                <a:gd name="connsiteX5" fmla="*/ 3098 w 1919131"/>
                <a:gd name="connsiteY5" fmla="*/ 15344 h 8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131" h="83211">
                  <a:moveTo>
                    <a:pt x="0" y="0"/>
                  </a:moveTo>
                  <a:lnTo>
                    <a:pt x="1919131" y="0"/>
                  </a:lnTo>
                  <a:lnTo>
                    <a:pt x="1916033" y="15344"/>
                  </a:lnTo>
                  <a:cubicBezTo>
                    <a:pt x="1899164" y="55227"/>
                    <a:pt x="1859673" y="83211"/>
                    <a:pt x="1813646" y="83211"/>
                  </a:cubicBezTo>
                  <a:lnTo>
                    <a:pt x="105484" y="83211"/>
                  </a:lnTo>
                  <a:cubicBezTo>
                    <a:pt x="59458" y="83211"/>
                    <a:pt x="19967" y="55227"/>
                    <a:pt x="3098" y="15344"/>
                  </a:cubicBezTo>
                  <a:close/>
                </a:path>
              </a:pathLst>
            </a:custGeom>
            <a:solidFill>
              <a:srgbClr val="77777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Rectangle: Rounded Corners 9"/>
            <p:cNvSpPr/>
            <p:nvPr/>
          </p:nvSpPr>
          <p:spPr>
            <a:xfrm>
              <a:off x="2654660" y="2200716"/>
              <a:ext cx="8019384" cy="5003836"/>
            </a:xfrm>
            <a:prstGeom prst="roundRect">
              <a:avLst>
                <a:gd name="adj" fmla="val 595"/>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grpSp>
      <p:sp>
        <p:nvSpPr>
          <p:cNvPr id="11" name="Title 1"/>
          <p:cNvSpPr>
            <a:spLocks noGrp="1"/>
          </p:cNvSpPr>
          <p:nvPr>
            <p:ph type="title" hasCustomPrompt="1"/>
          </p:nvPr>
        </p:nvSpPr>
        <p:spPr>
          <a:xfrm>
            <a:off x="7440084" y="1490364"/>
            <a:ext cx="3443817" cy="1874828"/>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12" name="Straight Connector 11"/>
          <p:cNvCxnSpPr/>
          <p:nvPr/>
        </p:nvCxnSpPr>
        <p:spPr>
          <a:xfrm>
            <a:off x="7511334" y="3428471"/>
            <a:ext cx="4680666"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5"/>
          <p:cNvSpPr>
            <a:spLocks noGrp="1"/>
          </p:cNvSpPr>
          <p:nvPr>
            <p:ph type="body" sz="quarter" idx="12" hasCustomPrompt="1"/>
          </p:nvPr>
        </p:nvSpPr>
        <p:spPr>
          <a:xfrm>
            <a:off x="7452784" y="3574543"/>
            <a:ext cx="3443817"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5" name="Picture Placeholder 6"/>
          <p:cNvSpPr>
            <a:spLocks noGrp="1"/>
          </p:cNvSpPr>
          <p:nvPr>
            <p:ph type="pic" sz="quarter" idx="15"/>
          </p:nvPr>
        </p:nvSpPr>
        <p:spPr>
          <a:xfrm>
            <a:off x="1707994" y="1960084"/>
            <a:ext cx="4516757" cy="2806616"/>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Tree>
    <p:extLst>
      <p:ext uri="{BB962C8B-B14F-4D97-AF65-F5344CB8AC3E}">
        <p14:creationId xmlns:p14="http://schemas.microsoft.com/office/powerpoint/2010/main" val="26791700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laptop and phone 1">
    <p:spTree>
      <p:nvGrpSpPr>
        <p:cNvPr id="1" name=""/>
        <p:cNvGrpSpPr/>
        <p:nvPr/>
      </p:nvGrpSpPr>
      <p:grpSpPr>
        <a:xfrm>
          <a:off x="0" y="0"/>
          <a:ext cx="0" cy="0"/>
          <a:chOff x="0" y="0"/>
          <a:chExt cx="0" cy="0"/>
        </a:xfrm>
      </p:grpSpPr>
      <p:grpSp>
        <p:nvGrpSpPr>
          <p:cNvPr id="12" name="Group 11"/>
          <p:cNvGrpSpPr/>
          <p:nvPr/>
        </p:nvGrpSpPr>
        <p:grpSpPr>
          <a:xfrm>
            <a:off x="7888452" y="1482139"/>
            <a:ext cx="1406658" cy="2936499"/>
            <a:chOff x="2791402" y="1050114"/>
            <a:chExt cx="3909098" cy="8159261"/>
          </a:xfrm>
        </p:grpSpPr>
        <p:sp>
          <p:nvSpPr>
            <p:cNvPr id="13" name="Rectangle 12"/>
            <p:cNvSpPr/>
            <p:nvPr userDrawn="1"/>
          </p:nvSpPr>
          <p:spPr>
            <a:xfrm>
              <a:off x="2791402" y="2914753"/>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Rectangle 13"/>
            <p:cNvSpPr/>
            <p:nvPr userDrawn="1"/>
          </p:nvSpPr>
          <p:spPr>
            <a:xfrm>
              <a:off x="2791402" y="2157516"/>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Rectangle: Rounded Corners 14"/>
            <p:cNvSpPr/>
            <p:nvPr userDrawn="1"/>
          </p:nvSpPr>
          <p:spPr>
            <a:xfrm>
              <a:off x="2831885" y="1050114"/>
              <a:ext cx="3868615" cy="8159261"/>
            </a:xfrm>
            <a:prstGeom prst="roundRect">
              <a:avLst>
                <a:gd name="adj" fmla="val 13394"/>
              </a:avLst>
            </a:prstGeom>
            <a:solidFill>
              <a:schemeClr val="tx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Rectangle: Rounded Corners 15"/>
            <p:cNvSpPr/>
            <p:nvPr userDrawn="1"/>
          </p:nvSpPr>
          <p:spPr>
            <a:xfrm>
              <a:off x="3102492" y="2157516"/>
              <a:ext cx="3327400" cy="592012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Oval 16"/>
            <p:cNvSpPr/>
            <p:nvPr userDrawn="1"/>
          </p:nvSpPr>
          <p:spPr>
            <a:xfrm>
              <a:off x="4348798" y="1694059"/>
              <a:ext cx="95103" cy="951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Rectangle: Rounded Corners 17"/>
            <p:cNvSpPr/>
            <p:nvPr userDrawn="1"/>
          </p:nvSpPr>
          <p:spPr>
            <a:xfrm flipV="1">
              <a:off x="4538816" y="1701266"/>
              <a:ext cx="644770" cy="81083"/>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Oval 18"/>
            <p:cNvSpPr/>
            <p:nvPr userDrawn="1"/>
          </p:nvSpPr>
          <p:spPr>
            <a:xfrm>
              <a:off x="4699591" y="1373161"/>
              <a:ext cx="133203" cy="1332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Oval 19"/>
            <p:cNvSpPr/>
            <p:nvPr userDrawn="1"/>
          </p:nvSpPr>
          <p:spPr>
            <a:xfrm>
              <a:off x="4420522" y="8297836"/>
              <a:ext cx="691341" cy="691341"/>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gr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grpSp>
        <p:nvGrpSpPr>
          <p:cNvPr id="5" name="Group 4"/>
          <p:cNvGrpSpPr/>
          <p:nvPr/>
        </p:nvGrpSpPr>
        <p:grpSpPr>
          <a:xfrm>
            <a:off x="2389873" y="984949"/>
            <a:ext cx="6033611" cy="3448073"/>
            <a:chOff x="1320800" y="1790165"/>
            <a:chExt cx="10669666" cy="6096534"/>
          </a:xfrm>
        </p:grpSpPr>
        <p:sp>
          <p:nvSpPr>
            <p:cNvPr id="6" name="Rectangle: Rounded Corners 5"/>
            <p:cNvSpPr/>
            <p:nvPr/>
          </p:nvSpPr>
          <p:spPr>
            <a:xfrm>
              <a:off x="2342657" y="1790165"/>
              <a:ext cx="8635566" cy="6071101"/>
            </a:xfrm>
            <a:prstGeom prst="roundRect">
              <a:avLst>
                <a:gd name="adj" fmla="val 4479"/>
              </a:avLst>
            </a:prstGeom>
            <a:solidFill>
              <a:schemeClr val="tx1"/>
            </a:solidFill>
            <a:ln w="127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Freeform: Shape 6"/>
            <p:cNvSpPr/>
            <p:nvPr/>
          </p:nvSpPr>
          <p:spPr>
            <a:xfrm>
              <a:off x="1321705" y="7765770"/>
              <a:ext cx="10667856" cy="120929"/>
            </a:xfrm>
            <a:custGeom>
              <a:avLst/>
              <a:gdLst>
                <a:gd name="connsiteX0" fmla="*/ 0 w 12407609"/>
                <a:gd name="connsiteY0" fmla="*/ 0 h 140651"/>
                <a:gd name="connsiteX1" fmla="*/ 54798 w 12407609"/>
                <a:gd name="connsiteY1" fmla="*/ 2767 h 140651"/>
                <a:gd name="connsiteX2" fmla="*/ 12407609 w 12407609"/>
                <a:gd name="connsiteY2" fmla="*/ 2767 h 140651"/>
                <a:gd name="connsiteX3" fmla="*/ 12326342 w 12407609"/>
                <a:gd name="connsiteY3" fmla="*/ 41916 h 140651"/>
                <a:gd name="connsiteX4" fmla="*/ 11837287 w 12407609"/>
                <a:gd name="connsiteY4" fmla="*/ 140651 h 140651"/>
                <a:gd name="connsiteX5" fmla="*/ 576066 w 12407609"/>
                <a:gd name="connsiteY5" fmla="*/ 140651 h 140651"/>
                <a:gd name="connsiteX6" fmla="*/ 87012 w 12407609"/>
                <a:gd name="connsiteY6" fmla="*/ 41916 h 14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07609" h="140651">
                  <a:moveTo>
                    <a:pt x="0" y="0"/>
                  </a:moveTo>
                  <a:lnTo>
                    <a:pt x="54798" y="2767"/>
                  </a:lnTo>
                  <a:lnTo>
                    <a:pt x="12407609" y="2767"/>
                  </a:lnTo>
                  <a:lnTo>
                    <a:pt x="12326342" y="41916"/>
                  </a:lnTo>
                  <a:cubicBezTo>
                    <a:pt x="12176026" y="105494"/>
                    <a:pt x="12010762" y="140651"/>
                    <a:pt x="11837287" y="140651"/>
                  </a:cubicBezTo>
                  <a:lnTo>
                    <a:pt x="576066" y="140651"/>
                  </a:lnTo>
                  <a:cubicBezTo>
                    <a:pt x="402591" y="140651"/>
                    <a:pt x="237327" y="105494"/>
                    <a:pt x="87012" y="41916"/>
                  </a:cubicBezTo>
                  <a:close/>
                </a:path>
              </a:pathLst>
            </a:custGeom>
            <a:solidFill>
              <a:srgbClr val="777777"/>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8" name="Rectangle: Rounded Corners 7"/>
            <p:cNvSpPr/>
            <p:nvPr/>
          </p:nvSpPr>
          <p:spPr>
            <a:xfrm>
              <a:off x="1320800" y="7666147"/>
              <a:ext cx="10669666" cy="102001"/>
            </a:xfrm>
            <a:prstGeom prst="roundRect">
              <a:avLst/>
            </a:prstGeom>
            <a:solidFill>
              <a:srgbClr val="B2B2B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Freeform: Shape 8"/>
            <p:cNvSpPr/>
            <p:nvPr/>
          </p:nvSpPr>
          <p:spPr>
            <a:xfrm>
              <a:off x="5830616" y="7666148"/>
              <a:ext cx="1650037" cy="71543"/>
            </a:xfrm>
            <a:custGeom>
              <a:avLst/>
              <a:gdLst>
                <a:gd name="connsiteX0" fmla="*/ 0 w 1919131"/>
                <a:gd name="connsiteY0" fmla="*/ 0 h 83211"/>
                <a:gd name="connsiteX1" fmla="*/ 1919131 w 1919131"/>
                <a:gd name="connsiteY1" fmla="*/ 0 h 83211"/>
                <a:gd name="connsiteX2" fmla="*/ 1916033 w 1919131"/>
                <a:gd name="connsiteY2" fmla="*/ 15344 h 83211"/>
                <a:gd name="connsiteX3" fmla="*/ 1813646 w 1919131"/>
                <a:gd name="connsiteY3" fmla="*/ 83211 h 83211"/>
                <a:gd name="connsiteX4" fmla="*/ 105484 w 1919131"/>
                <a:gd name="connsiteY4" fmla="*/ 83211 h 83211"/>
                <a:gd name="connsiteX5" fmla="*/ 3098 w 1919131"/>
                <a:gd name="connsiteY5" fmla="*/ 15344 h 8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131" h="83211">
                  <a:moveTo>
                    <a:pt x="0" y="0"/>
                  </a:moveTo>
                  <a:lnTo>
                    <a:pt x="1919131" y="0"/>
                  </a:lnTo>
                  <a:lnTo>
                    <a:pt x="1916033" y="15344"/>
                  </a:lnTo>
                  <a:cubicBezTo>
                    <a:pt x="1899164" y="55227"/>
                    <a:pt x="1859673" y="83211"/>
                    <a:pt x="1813646" y="83211"/>
                  </a:cubicBezTo>
                  <a:lnTo>
                    <a:pt x="105484" y="83211"/>
                  </a:lnTo>
                  <a:cubicBezTo>
                    <a:pt x="59458" y="83211"/>
                    <a:pt x="19967" y="55227"/>
                    <a:pt x="3098" y="15344"/>
                  </a:cubicBezTo>
                  <a:close/>
                </a:path>
              </a:pathLst>
            </a:custGeom>
            <a:solidFill>
              <a:srgbClr val="77777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Rectangle: Rounded Corners 9"/>
            <p:cNvSpPr/>
            <p:nvPr/>
          </p:nvSpPr>
          <p:spPr>
            <a:xfrm>
              <a:off x="2654660" y="2200716"/>
              <a:ext cx="8019384" cy="5003836"/>
            </a:xfrm>
            <a:prstGeom prst="roundRect">
              <a:avLst>
                <a:gd name="adj" fmla="val 595"/>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grpSp>
      <p:sp>
        <p:nvSpPr>
          <p:cNvPr id="11" name="Picture Placeholder 6"/>
          <p:cNvSpPr>
            <a:spLocks noGrp="1"/>
          </p:cNvSpPr>
          <p:nvPr>
            <p:ph type="pic" sz="quarter" idx="15"/>
          </p:nvPr>
        </p:nvSpPr>
        <p:spPr>
          <a:xfrm>
            <a:off x="3162300" y="1240598"/>
            <a:ext cx="4516757" cy="2806616"/>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1" name="Picture Placeholder 6"/>
          <p:cNvSpPr>
            <a:spLocks noGrp="1"/>
          </p:cNvSpPr>
          <p:nvPr>
            <p:ph type="pic" sz="quarter" idx="16"/>
          </p:nvPr>
        </p:nvSpPr>
        <p:spPr>
          <a:xfrm>
            <a:off x="8019854" y="1890798"/>
            <a:ext cx="1160573" cy="2105748"/>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2" name="Title 1"/>
          <p:cNvSpPr>
            <a:spLocks noGrp="1"/>
          </p:cNvSpPr>
          <p:nvPr>
            <p:ph type="title" hasCustomPrompt="1"/>
          </p:nvPr>
        </p:nvSpPr>
        <p:spPr>
          <a:xfrm>
            <a:off x="935567" y="4667937"/>
            <a:ext cx="3816350" cy="1365547"/>
          </a:xfrm>
        </p:spPr>
        <p:txBody>
          <a:bodyPr anchor="ctr"/>
          <a:lstStyle>
            <a:lvl1pPr algn="r">
              <a:defRPr/>
            </a:lvl1pPr>
          </a:lstStyle>
          <a:p>
            <a:r>
              <a:rPr kumimoji="1" lang="en-US" altLang="ja-JP" dirty="0"/>
              <a:t>Slide title</a:t>
            </a:r>
            <a:endParaRPr kumimoji="1" lang="ja-JP" altLang="en-US" dirty="0"/>
          </a:p>
        </p:txBody>
      </p:sp>
      <p:sp>
        <p:nvSpPr>
          <p:cNvPr id="23" name="Text Placeholder 5"/>
          <p:cNvSpPr>
            <a:spLocks noGrp="1"/>
          </p:cNvSpPr>
          <p:nvPr>
            <p:ph type="body" sz="quarter" idx="12" hasCustomPrompt="1"/>
          </p:nvPr>
        </p:nvSpPr>
        <p:spPr>
          <a:xfrm>
            <a:off x="5052646" y="4792874"/>
            <a:ext cx="5124287" cy="1109304"/>
          </a:xfrm>
        </p:spPr>
        <p:txBody>
          <a:bodyPr anchor="ctr"/>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386663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aptop 2">
    <p:spTree>
      <p:nvGrpSpPr>
        <p:cNvPr id="1" name=""/>
        <p:cNvGrpSpPr/>
        <p:nvPr/>
      </p:nvGrpSpPr>
      <p:grpSpPr>
        <a:xfrm>
          <a:off x="0" y="0"/>
          <a:ext cx="0" cy="0"/>
          <a:chOff x="0" y="0"/>
          <a:chExt cx="0" cy="0"/>
        </a:xfrm>
      </p:grpSpPr>
      <p:cxnSp>
        <p:nvCxnSpPr>
          <p:cNvPr id="14" name="Straight Connector 13"/>
          <p:cNvCxnSpPr/>
          <p:nvPr/>
        </p:nvCxnSpPr>
        <p:spPr>
          <a:xfrm>
            <a:off x="1011768" y="3428471"/>
            <a:ext cx="4919737"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10212" r="35458"/>
          <a:stretch/>
        </p:blipFill>
        <p:spPr>
          <a:xfrm>
            <a:off x="4751917" y="0"/>
            <a:ext cx="7440083" cy="5919159"/>
          </a:xfrm>
          <a:prstGeom prst="rect">
            <a:avLst/>
          </a:prstGeom>
        </p:spPr>
      </p:pic>
      <p:sp>
        <p:nvSpPr>
          <p:cNvPr id="13" name="Picture Placeholder 6"/>
          <p:cNvSpPr>
            <a:spLocks noGrp="1"/>
          </p:cNvSpPr>
          <p:nvPr>
            <p:ph type="pic" sz="quarter" idx="15"/>
          </p:nvPr>
        </p:nvSpPr>
        <p:spPr>
          <a:xfrm>
            <a:off x="6212417" y="0"/>
            <a:ext cx="5979584" cy="5144294"/>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5" name="Title 1"/>
          <p:cNvSpPr>
            <a:spLocks noGrp="1"/>
          </p:cNvSpPr>
          <p:nvPr>
            <p:ph type="title" hasCustomPrompt="1"/>
          </p:nvPr>
        </p:nvSpPr>
        <p:spPr>
          <a:xfrm>
            <a:off x="935568" y="932537"/>
            <a:ext cx="3407833" cy="243265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6" name="Text Placeholder 5"/>
          <p:cNvSpPr>
            <a:spLocks noGrp="1"/>
          </p:cNvSpPr>
          <p:nvPr>
            <p:ph type="body" sz="quarter" idx="12" hasCustomPrompt="1"/>
          </p:nvPr>
        </p:nvSpPr>
        <p:spPr>
          <a:xfrm>
            <a:off x="948267" y="3574543"/>
            <a:ext cx="33951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033234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sktop">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grpSp>
        <p:nvGrpSpPr>
          <p:cNvPr id="5" name="Group 4"/>
          <p:cNvGrpSpPr/>
          <p:nvPr/>
        </p:nvGrpSpPr>
        <p:grpSpPr>
          <a:xfrm>
            <a:off x="1295400" y="1451652"/>
            <a:ext cx="5107649" cy="4146827"/>
            <a:chOff x="2198478" y="1402730"/>
            <a:chExt cx="8912404" cy="7234736"/>
          </a:xfrm>
        </p:grpSpPr>
        <p:grpSp>
          <p:nvGrpSpPr>
            <p:cNvPr id="6" name="Group 5"/>
            <p:cNvGrpSpPr/>
            <p:nvPr userDrawn="1"/>
          </p:nvGrpSpPr>
          <p:grpSpPr>
            <a:xfrm>
              <a:off x="5152347" y="7666807"/>
              <a:ext cx="3002317" cy="970659"/>
              <a:chOff x="5152347" y="7666807"/>
              <a:chExt cx="3002317" cy="970659"/>
            </a:xfrm>
          </p:grpSpPr>
          <p:sp>
            <p:nvSpPr>
              <p:cNvPr id="12" name="Freeform: Shape 11"/>
              <p:cNvSpPr/>
              <p:nvPr userDrawn="1"/>
            </p:nvSpPr>
            <p:spPr>
              <a:xfrm>
                <a:off x="5152347" y="7666807"/>
                <a:ext cx="3002317" cy="970659"/>
              </a:xfrm>
              <a:custGeom>
                <a:avLst/>
                <a:gdLst>
                  <a:gd name="connsiteX0" fmla="*/ 566240 w 3002317"/>
                  <a:gd name="connsiteY0" fmla="*/ 0 h 970659"/>
                  <a:gd name="connsiteX1" fmla="*/ 2432360 w 3002317"/>
                  <a:gd name="connsiteY1" fmla="*/ 0 h 970659"/>
                  <a:gd name="connsiteX2" fmla="*/ 2444712 w 3002317"/>
                  <a:gd name="connsiteY2" fmla="*/ 153415 h 970659"/>
                  <a:gd name="connsiteX3" fmla="*/ 2558119 w 3002317"/>
                  <a:gd name="connsiteY3" fmla="*/ 661012 h 970659"/>
                  <a:gd name="connsiteX4" fmla="*/ 2962931 w 3002317"/>
                  <a:gd name="connsiteY4" fmla="*/ 837224 h 970659"/>
                  <a:gd name="connsiteX5" fmla="*/ 2956436 w 3002317"/>
                  <a:gd name="connsiteY5" fmla="*/ 837224 h 970659"/>
                  <a:gd name="connsiteX6" fmla="*/ 2960140 w 3002317"/>
                  <a:gd name="connsiteY6" fmla="*/ 837972 h 970659"/>
                  <a:gd name="connsiteX7" fmla="*/ 3002317 w 3002317"/>
                  <a:gd name="connsiteY7" fmla="*/ 901602 h 970659"/>
                  <a:gd name="connsiteX8" fmla="*/ 3002316 w 3002317"/>
                  <a:gd name="connsiteY8" fmla="*/ 901602 h 970659"/>
                  <a:gd name="connsiteX9" fmla="*/ 2933259 w 3002317"/>
                  <a:gd name="connsiteY9" fmla="*/ 970659 h 970659"/>
                  <a:gd name="connsiteX10" fmla="*/ 69057 w 3002317"/>
                  <a:gd name="connsiteY10" fmla="*/ 970658 h 970659"/>
                  <a:gd name="connsiteX11" fmla="*/ 20226 w 3002317"/>
                  <a:gd name="connsiteY11" fmla="*/ 950432 h 970659"/>
                  <a:gd name="connsiteX12" fmla="*/ 0 w 3002317"/>
                  <a:gd name="connsiteY12" fmla="*/ 901601 h 970659"/>
                  <a:gd name="connsiteX13" fmla="*/ 20226 w 3002317"/>
                  <a:gd name="connsiteY13" fmla="*/ 852771 h 970659"/>
                  <a:gd name="connsiteX14" fmla="*/ 36097 w 3002317"/>
                  <a:gd name="connsiteY14" fmla="*/ 842071 h 970659"/>
                  <a:gd name="connsiteX15" fmla="*/ 35278 w 3002317"/>
                  <a:gd name="connsiteY15" fmla="*/ 842071 h 970659"/>
                  <a:gd name="connsiteX16" fmla="*/ 37319 w 3002317"/>
                  <a:gd name="connsiteY16" fmla="*/ 841247 h 970659"/>
                  <a:gd name="connsiteX17" fmla="*/ 42177 w 3002317"/>
                  <a:gd name="connsiteY17" fmla="*/ 837972 h 970659"/>
                  <a:gd name="connsiteX18" fmla="*/ 48684 w 3002317"/>
                  <a:gd name="connsiteY18" fmla="*/ 836658 h 970659"/>
                  <a:gd name="connsiteX19" fmla="*/ 130007 w 3002317"/>
                  <a:gd name="connsiteY19" fmla="*/ 803822 h 970659"/>
                  <a:gd name="connsiteX20" fmla="*/ 440090 w 3002317"/>
                  <a:gd name="connsiteY20" fmla="*/ 665859 h 970659"/>
                  <a:gd name="connsiteX21" fmla="*/ 553498 w 3002317"/>
                  <a:gd name="connsiteY21" fmla="*/ 158262 h 97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02317" h="970659">
                    <a:moveTo>
                      <a:pt x="566240" y="0"/>
                    </a:moveTo>
                    <a:lnTo>
                      <a:pt x="2432360" y="0"/>
                    </a:lnTo>
                    <a:lnTo>
                      <a:pt x="2444712" y="153415"/>
                    </a:lnTo>
                    <a:cubicBezTo>
                      <a:pt x="2455725" y="340027"/>
                      <a:pt x="2464059" y="517933"/>
                      <a:pt x="2558119" y="661012"/>
                    </a:cubicBezTo>
                    <a:cubicBezTo>
                      <a:pt x="2648607" y="770549"/>
                      <a:pt x="2858156" y="775312"/>
                      <a:pt x="2962931" y="837224"/>
                    </a:cubicBezTo>
                    <a:lnTo>
                      <a:pt x="2956436" y="837224"/>
                    </a:lnTo>
                    <a:lnTo>
                      <a:pt x="2960140" y="837972"/>
                    </a:lnTo>
                    <a:cubicBezTo>
                      <a:pt x="2984926" y="848455"/>
                      <a:pt x="3002317" y="872998"/>
                      <a:pt x="3002317" y="901602"/>
                    </a:cubicBezTo>
                    <a:lnTo>
                      <a:pt x="3002316" y="901602"/>
                    </a:lnTo>
                    <a:cubicBezTo>
                      <a:pt x="3002316" y="939741"/>
                      <a:pt x="2971398" y="970659"/>
                      <a:pt x="2933259" y="970659"/>
                    </a:cubicBezTo>
                    <a:lnTo>
                      <a:pt x="69057" y="970658"/>
                    </a:lnTo>
                    <a:cubicBezTo>
                      <a:pt x="49987" y="970658"/>
                      <a:pt x="32723" y="962928"/>
                      <a:pt x="20226" y="950432"/>
                    </a:cubicBezTo>
                    <a:lnTo>
                      <a:pt x="0" y="901601"/>
                    </a:lnTo>
                    <a:lnTo>
                      <a:pt x="20226" y="852771"/>
                    </a:lnTo>
                    <a:lnTo>
                      <a:pt x="36097" y="842071"/>
                    </a:lnTo>
                    <a:lnTo>
                      <a:pt x="35278" y="842071"/>
                    </a:lnTo>
                    <a:lnTo>
                      <a:pt x="37319" y="841247"/>
                    </a:lnTo>
                    <a:lnTo>
                      <a:pt x="42177" y="837972"/>
                    </a:lnTo>
                    <a:lnTo>
                      <a:pt x="48684" y="836658"/>
                    </a:lnTo>
                    <a:lnTo>
                      <a:pt x="130007" y="803822"/>
                    </a:lnTo>
                    <a:cubicBezTo>
                      <a:pt x="237386" y="771229"/>
                      <a:pt x="372224" y="748012"/>
                      <a:pt x="440090" y="665859"/>
                    </a:cubicBezTo>
                    <a:cubicBezTo>
                      <a:pt x="534150" y="522780"/>
                      <a:pt x="542484" y="344874"/>
                      <a:pt x="553498" y="158262"/>
                    </a:cubicBezTo>
                    <a:close/>
                  </a:path>
                </a:pathLst>
              </a:custGeom>
              <a:solidFill>
                <a:schemeClr val="accent3">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Freeform: Shape 12"/>
              <p:cNvSpPr/>
              <p:nvPr userDrawn="1"/>
            </p:nvSpPr>
            <p:spPr>
              <a:xfrm>
                <a:off x="5713861" y="7666807"/>
                <a:ext cx="1879289" cy="81781"/>
              </a:xfrm>
              <a:custGeom>
                <a:avLst/>
                <a:gdLst>
                  <a:gd name="connsiteX0" fmla="*/ 6584 w 1879289"/>
                  <a:gd name="connsiteY0" fmla="*/ 0 h 81781"/>
                  <a:gd name="connsiteX1" fmla="*/ 1872704 w 1879289"/>
                  <a:gd name="connsiteY1" fmla="*/ 0 h 81781"/>
                  <a:gd name="connsiteX2" fmla="*/ 1879289 w 1879289"/>
                  <a:gd name="connsiteY2" fmla="*/ 81781 h 81781"/>
                  <a:gd name="connsiteX3" fmla="*/ 0 w 1879289"/>
                  <a:gd name="connsiteY3" fmla="*/ 81781 h 81781"/>
                </a:gdLst>
                <a:ahLst/>
                <a:cxnLst>
                  <a:cxn ang="0">
                    <a:pos x="connsiteX0" y="connsiteY0"/>
                  </a:cxn>
                  <a:cxn ang="0">
                    <a:pos x="connsiteX1" y="connsiteY1"/>
                  </a:cxn>
                  <a:cxn ang="0">
                    <a:pos x="connsiteX2" y="connsiteY2"/>
                  </a:cxn>
                  <a:cxn ang="0">
                    <a:pos x="connsiteX3" y="connsiteY3"/>
                  </a:cxn>
                </a:cxnLst>
                <a:rect l="l" t="t" r="r" b="b"/>
                <a:pathLst>
                  <a:path w="1879289" h="81781">
                    <a:moveTo>
                      <a:pt x="6584" y="0"/>
                    </a:moveTo>
                    <a:lnTo>
                      <a:pt x="1872704" y="0"/>
                    </a:lnTo>
                    <a:lnTo>
                      <a:pt x="1879289" y="81781"/>
                    </a:lnTo>
                    <a:lnTo>
                      <a:pt x="0" y="81781"/>
                    </a:lnTo>
                    <a:close/>
                  </a:path>
                </a:pathLst>
              </a:custGeom>
              <a:solidFill>
                <a:schemeClr val="accent3">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 name="Rectangle: Rounded Corners 6"/>
            <p:cNvSpPr/>
            <p:nvPr userDrawn="1"/>
          </p:nvSpPr>
          <p:spPr>
            <a:xfrm>
              <a:off x="2200826" y="1402814"/>
              <a:ext cx="8910056" cy="6264077"/>
            </a:xfrm>
            <a:prstGeom prst="roundRect">
              <a:avLst>
                <a:gd name="adj" fmla="val 4479"/>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Rectangle: Rounded Corners 7"/>
            <p:cNvSpPr/>
            <p:nvPr userDrawn="1"/>
          </p:nvSpPr>
          <p:spPr>
            <a:xfrm>
              <a:off x="2520212" y="1784336"/>
              <a:ext cx="8271284" cy="4652597"/>
            </a:xfrm>
            <a:prstGeom prst="roundRect">
              <a:avLst>
                <a:gd name="adj" fmla="val 595"/>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grpSp>
          <p:nvGrpSpPr>
            <p:cNvPr id="9" name="Group 8"/>
            <p:cNvGrpSpPr/>
            <p:nvPr userDrawn="1"/>
          </p:nvGrpSpPr>
          <p:grpSpPr>
            <a:xfrm>
              <a:off x="2198478" y="1402730"/>
              <a:ext cx="8910056" cy="6264077"/>
              <a:chOff x="2198478" y="1402730"/>
              <a:chExt cx="8910056" cy="6264077"/>
            </a:xfrm>
          </p:grpSpPr>
          <p:sp>
            <p:nvSpPr>
              <p:cNvPr id="10" name="Freeform: Shape 9"/>
              <p:cNvSpPr/>
              <p:nvPr userDrawn="1"/>
            </p:nvSpPr>
            <p:spPr>
              <a:xfrm>
                <a:off x="2198478" y="6797053"/>
                <a:ext cx="8910056" cy="869754"/>
              </a:xfrm>
              <a:custGeom>
                <a:avLst/>
                <a:gdLst>
                  <a:gd name="connsiteX0" fmla="*/ 0 w 8910056"/>
                  <a:gd name="connsiteY0" fmla="*/ 0 h 869754"/>
                  <a:gd name="connsiteX1" fmla="*/ 8910056 w 8910056"/>
                  <a:gd name="connsiteY1" fmla="*/ 0 h 869754"/>
                  <a:gd name="connsiteX2" fmla="*/ 8910056 w 8910056"/>
                  <a:gd name="connsiteY2" fmla="*/ 589186 h 869754"/>
                  <a:gd name="connsiteX3" fmla="*/ 8629488 w 8910056"/>
                  <a:gd name="connsiteY3" fmla="*/ 869754 h 869754"/>
                  <a:gd name="connsiteX4" fmla="*/ 280568 w 8910056"/>
                  <a:gd name="connsiteY4" fmla="*/ 869754 h 869754"/>
                  <a:gd name="connsiteX5" fmla="*/ 0 w 8910056"/>
                  <a:gd name="connsiteY5" fmla="*/ 589186 h 86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0056" h="869754">
                    <a:moveTo>
                      <a:pt x="0" y="0"/>
                    </a:moveTo>
                    <a:lnTo>
                      <a:pt x="8910056" y="0"/>
                    </a:lnTo>
                    <a:lnTo>
                      <a:pt x="8910056" y="589186"/>
                    </a:lnTo>
                    <a:cubicBezTo>
                      <a:pt x="8910056" y="744139"/>
                      <a:pt x="8784441" y="869754"/>
                      <a:pt x="8629488" y="869754"/>
                    </a:cubicBezTo>
                    <a:lnTo>
                      <a:pt x="280568" y="869754"/>
                    </a:lnTo>
                    <a:cubicBezTo>
                      <a:pt x="125615" y="869754"/>
                      <a:pt x="0" y="744139"/>
                      <a:pt x="0" y="589186"/>
                    </a:cubicBezTo>
                    <a:close/>
                  </a:path>
                </a:pathLst>
              </a:custGeom>
              <a:solidFill>
                <a:srgbClr val="DDDDDD"/>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11" name="Rectangle: Rounded Corners 10"/>
              <p:cNvSpPr/>
              <p:nvPr userDrawn="1"/>
            </p:nvSpPr>
            <p:spPr>
              <a:xfrm>
                <a:off x="2198478" y="1402730"/>
                <a:ext cx="8910056" cy="6264077"/>
              </a:xfrm>
              <a:prstGeom prst="roundRect">
                <a:avLst>
                  <a:gd name="adj" fmla="val 4479"/>
                </a:avLst>
              </a:prstGeom>
              <a:noFill/>
              <a:ln w="127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sp>
        <p:nvSpPr>
          <p:cNvPr id="17" name="Title 1"/>
          <p:cNvSpPr>
            <a:spLocks noGrp="1"/>
          </p:cNvSpPr>
          <p:nvPr>
            <p:ph type="title" hasCustomPrompt="1"/>
          </p:nvPr>
        </p:nvSpPr>
        <p:spPr>
          <a:xfrm>
            <a:off x="7440084" y="1451652"/>
            <a:ext cx="3443817" cy="1913540"/>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18" name="Straight Connector 17"/>
          <p:cNvCxnSpPr/>
          <p:nvPr/>
        </p:nvCxnSpPr>
        <p:spPr>
          <a:xfrm>
            <a:off x="7511334" y="3428471"/>
            <a:ext cx="4680666"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5"/>
          <p:cNvSpPr>
            <a:spLocks noGrp="1"/>
          </p:cNvSpPr>
          <p:nvPr>
            <p:ph type="body" sz="quarter" idx="12" hasCustomPrompt="1"/>
          </p:nvPr>
        </p:nvSpPr>
        <p:spPr>
          <a:xfrm>
            <a:off x="7452784" y="3574543"/>
            <a:ext cx="3443817"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0" name="Picture Placeholder 6"/>
          <p:cNvSpPr>
            <a:spLocks noGrp="1"/>
          </p:cNvSpPr>
          <p:nvPr>
            <p:ph type="pic" sz="quarter" idx="15"/>
          </p:nvPr>
        </p:nvSpPr>
        <p:spPr>
          <a:xfrm>
            <a:off x="1497225" y="1695894"/>
            <a:ext cx="4704000" cy="2641277"/>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Tree>
    <p:extLst>
      <p:ext uri="{BB962C8B-B14F-4D97-AF65-F5344CB8AC3E}">
        <p14:creationId xmlns:p14="http://schemas.microsoft.com/office/powerpoint/2010/main" val="8421719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poin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Freeform: Shape 4"/>
          <p:cNvSpPr/>
          <p:nvPr/>
        </p:nvSpPr>
        <p:spPr>
          <a:xfrm>
            <a:off x="4751917" y="1960199"/>
            <a:ext cx="1221075" cy="1410145"/>
          </a:xfrm>
          <a:custGeom>
            <a:avLst/>
            <a:gdLst>
              <a:gd name="connsiteX0" fmla="*/ 0 w 1831612"/>
              <a:gd name="connsiteY0" fmla="*/ 0 h 2114891"/>
              <a:gd name="connsiteX1" fmla="*/ 176053 w 1831612"/>
              <a:gd name="connsiteY1" fmla="*/ 8890 h 2114891"/>
              <a:gd name="connsiteX2" fmla="*/ 1777898 w 1831612"/>
              <a:gd name="connsiteY2" fmla="*/ 968994 h 2114891"/>
              <a:gd name="connsiteX3" fmla="*/ 1831612 w 1831612"/>
              <a:gd name="connsiteY3" fmla="*/ 1057409 h 2114891"/>
              <a:gd name="connsiteX4" fmla="*/ 0 w 1831612"/>
              <a:gd name="connsiteY4" fmla="*/ 2114891 h 2114891"/>
              <a:gd name="connsiteX5" fmla="*/ 0 w 1831612"/>
              <a:gd name="connsiteY5" fmla="*/ 0 h 21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612" h="2114891">
                <a:moveTo>
                  <a:pt x="0" y="0"/>
                </a:moveTo>
                <a:lnTo>
                  <a:pt x="176053" y="8890"/>
                </a:lnTo>
                <a:cubicBezTo>
                  <a:pt x="842715" y="76593"/>
                  <a:pt x="1421520" y="441485"/>
                  <a:pt x="1777898" y="968994"/>
                </a:cubicBezTo>
                <a:lnTo>
                  <a:pt x="1831612" y="1057409"/>
                </a:lnTo>
                <a:lnTo>
                  <a:pt x="0" y="2114891"/>
                </a:lnTo>
                <a:lnTo>
                  <a:pt x="0"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Freeform: Shape 5"/>
          <p:cNvSpPr/>
          <p:nvPr/>
        </p:nvSpPr>
        <p:spPr>
          <a:xfrm>
            <a:off x="4784284" y="2721376"/>
            <a:ext cx="1403775" cy="1412325"/>
          </a:xfrm>
          <a:custGeom>
            <a:avLst/>
            <a:gdLst>
              <a:gd name="connsiteX0" fmla="*/ 1834203 w 2105662"/>
              <a:gd name="connsiteY0" fmla="*/ 0 h 2118160"/>
              <a:gd name="connsiteX1" fmla="*/ 1839718 w 2105662"/>
              <a:gd name="connsiteY1" fmla="*/ 9078 h 2118160"/>
              <a:gd name="connsiteX2" fmla="*/ 2105662 w 2105662"/>
              <a:gd name="connsiteY2" fmla="*/ 1059373 h 2118160"/>
              <a:gd name="connsiteX3" fmla="*/ 1839718 w 2105662"/>
              <a:gd name="connsiteY3" fmla="*/ 2109668 h 2118160"/>
              <a:gd name="connsiteX4" fmla="*/ 1834559 w 2105662"/>
              <a:gd name="connsiteY4" fmla="*/ 2118160 h 2118160"/>
              <a:gd name="connsiteX5" fmla="*/ 0 w 2105662"/>
              <a:gd name="connsiteY5" fmla="*/ 1058977 h 2118160"/>
              <a:gd name="connsiteX6" fmla="*/ 1834203 w 2105662"/>
              <a:gd name="connsiteY6" fmla="*/ 0 h 21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5662" h="2118160">
                <a:moveTo>
                  <a:pt x="1834203" y="0"/>
                </a:moveTo>
                <a:lnTo>
                  <a:pt x="1839718" y="9078"/>
                </a:lnTo>
                <a:cubicBezTo>
                  <a:pt x="2009322" y="321292"/>
                  <a:pt x="2105662" y="679082"/>
                  <a:pt x="2105662" y="1059373"/>
                </a:cubicBezTo>
                <a:cubicBezTo>
                  <a:pt x="2105662" y="1439664"/>
                  <a:pt x="2009322" y="1797454"/>
                  <a:pt x="1839718" y="2109668"/>
                </a:cubicBezTo>
                <a:lnTo>
                  <a:pt x="1834559" y="2118160"/>
                </a:lnTo>
                <a:lnTo>
                  <a:pt x="0" y="1058977"/>
                </a:lnTo>
                <a:lnTo>
                  <a:pt x="1834203"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Freeform: Shape 6"/>
          <p:cNvSpPr/>
          <p:nvPr/>
        </p:nvSpPr>
        <p:spPr>
          <a:xfrm>
            <a:off x="4751917" y="3484597"/>
            <a:ext cx="1221312" cy="1410673"/>
          </a:xfrm>
          <a:custGeom>
            <a:avLst/>
            <a:gdLst>
              <a:gd name="connsiteX0" fmla="*/ 0 w 1831968"/>
              <a:gd name="connsiteY0" fmla="*/ 0 h 2115683"/>
              <a:gd name="connsiteX1" fmla="*/ 1831968 w 1831968"/>
              <a:gd name="connsiteY1" fmla="*/ 1057687 h 2115683"/>
              <a:gd name="connsiteX2" fmla="*/ 1777898 w 1831968"/>
              <a:gd name="connsiteY2" fmla="*/ 1146689 h 2115683"/>
              <a:gd name="connsiteX3" fmla="*/ 176053 w 1831968"/>
              <a:gd name="connsiteY3" fmla="*/ 2106793 h 2115683"/>
              <a:gd name="connsiteX4" fmla="*/ 0 w 1831968"/>
              <a:gd name="connsiteY4" fmla="*/ 2115683 h 2115683"/>
              <a:gd name="connsiteX5" fmla="*/ 0 w 1831968"/>
              <a:gd name="connsiteY5" fmla="*/ 0 h 211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968" h="2115683">
                <a:moveTo>
                  <a:pt x="0" y="0"/>
                </a:moveTo>
                <a:lnTo>
                  <a:pt x="1831968" y="1057687"/>
                </a:lnTo>
                <a:lnTo>
                  <a:pt x="1777898" y="1146689"/>
                </a:lnTo>
                <a:cubicBezTo>
                  <a:pt x="1421520" y="1674199"/>
                  <a:pt x="842715" y="2039090"/>
                  <a:pt x="176053" y="2106793"/>
                </a:cubicBezTo>
                <a:lnTo>
                  <a:pt x="0" y="2115683"/>
                </a:lnTo>
                <a:lnTo>
                  <a:pt x="0"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Text Placeholder 5"/>
          <p:cNvSpPr>
            <a:spLocks noGrp="1"/>
          </p:cNvSpPr>
          <p:nvPr>
            <p:ph type="body" sz="quarter" idx="15" hasCustomPrompt="1"/>
          </p:nvPr>
        </p:nvSpPr>
        <p:spPr>
          <a:xfrm>
            <a:off x="4968997" y="2339034"/>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9" name="Text Placeholder 5"/>
          <p:cNvSpPr>
            <a:spLocks noGrp="1"/>
          </p:cNvSpPr>
          <p:nvPr>
            <p:ph type="body" sz="quarter" idx="17" hasCustomPrompt="1"/>
          </p:nvPr>
        </p:nvSpPr>
        <p:spPr>
          <a:xfrm>
            <a:off x="4968997" y="4042634"/>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10" name="Text Placeholder 5"/>
          <p:cNvSpPr>
            <a:spLocks noGrp="1"/>
          </p:cNvSpPr>
          <p:nvPr>
            <p:ph type="body" sz="quarter" idx="19" hasCustomPrompt="1"/>
          </p:nvPr>
        </p:nvSpPr>
        <p:spPr>
          <a:xfrm>
            <a:off x="5486171" y="3223665"/>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11" name="Text Placeholder 5"/>
          <p:cNvSpPr>
            <a:spLocks noGrp="1"/>
          </p:cNvSpPr>
          <p:nvPr>
            <p:ph type="body" sz="quarter" idx="12" hasCustomPrompt="1"/>
          </p:nvPr>
        </p:nvSpPr>
        <p:spPr>
          <a:xfrm>
            <a:off x="7440083" y="1372095"/>
            <a:ext cx="3456517" cy="1101394"/>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2" name="Text Placeholder 5"/>
          <p:cNvSpPr>
            <a:spLocks noGrp="1"/>
          </p:cNvSpPr>
          <p:nvPr>
            <p:ph type="body" sz="quarter" idx="14" hasCustomPrompt="1"/>
          </p:nvPr>
        </p:nvSpPr>
        <p:spPr>
          <a:xfrm>
            <a:off x="7440083" y="932536"/>
            <a:ext cx="345651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3" name="Text Placeholder 5"/>
          <p:cNvSpPr>
            <a:spLocks noGrp="1"/>
          </p:cNvSpPr>
          <p:nvPr>
            <p:ph type="body" sz="quarter" idx="21" hasCustomPrompt="1"/>
          </p:nvPr>
        </p:nvSpPr>
        <p:spPr>
          <a:xfrm>
            <a:off x="7440083" y="3094930"/>
            <a:ext cx="3456517" cy="1101394"/>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4" name="Text Placeholder 5"/>
          <p:cNvSpPr>
            <a:spLocks noGrp="1"/>
          </p:cNvSpPr>
          <p:nvPr>
            <p:ph type="body" sz="quarter" idx="22" hasCustomPrompt="1"/>
          </p:nvPr>
        </p:nvSpPr>
        <p:spPr>
          <a:xfrm>
            <a:off x="7440083" y="2655371"/>
            <a:ext cx="345651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5" name="Text Placeholder 5"/>
          <p:cNvSpPr>
            <a:spLocks noGrp="1"/>
          </p:cNvSpPr>
          <p:nvPr>
            <p:ph type="body" sz="quarter" idx="23" hasCustomPrompt="1"/>
          </p:nvPr>
        </p:nvSpPr>
        <p:spPr>
          <a:xfrm>
            <a:off x="7440083" y="4817765"/>
            <a:ext cx="3456517" cy="1101394"/>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24" hasCustomPrompt="1"/>
          </p:nvPr>
        </p:nvSpPr>
        <p:spPr>
          <a:xfrm>
            <a:off x="7440083" y="4378206"/>
            <a:ext cx="345651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cxnSp>
        <p:nvCxnSpPr>
          <p:cNvPr id="17" name="Straight Connector 65"/>
          <p:cNvCxnSpPr>
            <a:stCxn id="8" idx="3"/>
            <a:endCxn id="12" idx="1"/>
          </p:cNvCxnSpPr>
          <p:nvPr/>
        </p:nvCxnSpPr>
        <p:spPr>
          <a:xfrm flipV="1">
            <a:off x="5452305" y="1127980"/>
            <a:ext cx="1987778" cy="1414927"/>
          </a:xfrm>
          <a:prstGeom prst="bentConnector3">
            <a:avLst>
              <a:gd name="adj1" fmla="val 50000"/>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65"/>
          <p:cNvCxnSpPr>
            <a:stCxn id="14" idx="1"/>
          </p:cNvCxnSpPr>
          <p:nvPr/>
        </p:nvCxnSpPr>
        <p:spPr>
          <a:xfrm rot="10800000" flipV="1">
            <a:off x="5969481" y="2850815"/>
            <a:ext cx="1470603" cy="577656"/>
          </a:xfrm>
          <a:prstGeom prst="bentConnector3">
            <a:avLst>
              <a:gd name="adj1" fmla="val 50000"/>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65"/>
          <p:cNvCxnSpPr>
            <a:stCxn id="16" idx="1"/>
            <a:endCxn id="9" idx="3"/>
          </p:cNvCxnSpPr>
          <p:nvPr/>
        </p:nvCxnSpPr>
        <p:spPr>
          <a:xfrm rot="10800000">
            <a:off x="5452306" y="4246507"/>
            <a:ext cx="1987778" cy="327142"/>
          </a:xfrm>
          <a:prstGeom prst="bentConnector3">
            <a:avLst>
              <a:gd name="adj1" fmla="val 50000"/>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9" name="Title 1"/>
          <p:cNvSpPr>
            <a:spLocks noGrp="1"/>
          </p:cNvSpPr>
          <p:nvPr>
            <p:ph type="title" hasCustomPrompt="1"/>
          </p:nvPr>
        </p:nvSpPr>
        <p:spPr>
          <a:xfrm>
            <a:off x="935568" y="2422731"/>
            <a:ext cx="3407833" cy="2012539"/>
          </a:xfrm>
        </p:spPr>
        <p:txBody>
          <a:bodyPr anchor="ctr"/>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35483172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6 poin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34" name="Freeform: Shape 33"/>
          <p:cNvSpPr/>
          <p:nvPr/>
        </p:nvSpPr>
        <p:spPr>
          <a:xfrm>
            <a:off x="4841863" y="2401054"/>
            <a:ext cx="1221312" cy="1410673"/>
          </a:xfrm>
          <a:custGeom>
            <a:avLst/>
            <a:gdLst>
              <a:gd name="connsiteX0" fmla="*/ 1831968 w 1831968"/>
              <a:gd name="connsiteY0" fmla="*/ 0 h 2115683"/>
              <a:gd name="connsiteX1" fmla="*/ 1831968 w 1831968"/>
              <a:gd name="connsiteY1" fmla="*/ 2115683 h 2115683"/>
              <a:gd name="connsiteX2" fmla="*/ 0 w 1831968"/>
              <a:gd name="connsiteY2" fmla="*/ 1057996 h 2115683"/>
              <a:gd name="connsiteX3" fmla="*/ 54070 w 1831968"/>
              <a:gd name="connsiteY3" fmla="*/ 968994 h 2115683"/>
              <a:gd name="connsiteX4" fmla="*/ 1655915 w 1831968"/>
              <a:gd name="connsiteY4" fmla="*/ 8890 h 2115683"/>
              <a:gd name="connsiteX5" fmla="*/ 1831968 w 1831968"/>
              <a:gd name="connsiteY5" fmla="*/ 0 h 211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968" h="2115683">
                <a:moveTo>
                  <a:pt x="1831968" y="0"/>
                </a:moveTo>
                <a:lnTo>
                  <a:pt x="1831968" y="2115683"/>
                </a:lnTo>
                <a:lnTo>
                  <a:pt x="0" y="1057996"/>
                </a:lnTo>
                <a:lnTo>
                  <a:pt x="54070" y="968994"/>
                </a:lnTo>
                <a:cubicBezTo>
                  <a:pt x="410448" y="441485"/>
                  <a:pt x="989253" y="76593"/>
                  <a:pt x="1655915" y="8890"/>
                </a:cubicBezTo>
                <a:lnTo>
                  <a:pt x="183196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5" name="Freeform: Shape 34"/>
          <p:cNvSpPr/>
          <p:nvPr/>
        </p:nvSpPr>
        <p:spPr>
          <a:xfrm>
            <a:off x="6128824" y="2401054"/>
            <a:ext cx="1221075" cy="1410145"/>
          </a:xfrm>
          <a:custGeom>
            <a:avLst/>
            <a:gdLst>
              <a:gd name="connsiteX0" fmla="*/ 0 w 1831612"/>
              <a:gd name="connsiteY0" fmla="*/ 0 h 2114891"/>
              <a:gd name="connsiteX1" fmla="*/ 176053 w 1831612"/>
              <a:gd name="connsiteY1" fmla="*/ 8890 h 2114891"/>
              <a:gd name="connsiteX2" fmla="*/ 1777898 w 1831612"/>
              <a:gd name="connsiteY2" fmla="*/ 968994 h 2114891"/>
              <a:gd name="connsiteX3" fmla="*/ 1831612 w 1831612"/>
              <a:gd name="connsiteY3" fmla="*/ 1057409 h 2114891"/>
              <a:gd name="connsiteX4" fmla="*/ 0 w 1831612"/>
              <a:gd name="connsiteY4" fmla="*/ 2114891 h 2114891"/>
              <a:gd name="connsiteX5" fmla="*/ 0 w 1831612"/>
              <a:gd name="connsiteY5" fmla="*/ 0 h 21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612" h="2114891">
                <a:moveTo>
                  <a:pt x="0" y="0"/>
                </a:moveTo>
                <a:lnTo>
                  <a:pt x="176053" y="8890"/>
                </a:lnTo>
                <a:cubicBezTo>
                  <a:pt x="842715" y="76593"/>
                  <a:pt x="1421520" y="441485"/>
                  <a:pt x="1777898" y="968994"/>
                </a:cubicBezTo>
                <a:lnTo>
                  <a:pt x="1831612" y="1057409"/>
                </a:lnTo>
                <a:lnTo>
                  <a:pt x="0" y="2114891"/>
                </a:lnTo>
                <a:lnTo>
                  <a:pt x="0"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6" name="Freeform: Shape 35"/>
          <p:cNvSpPr/>
          <p:nvPr/>
        </p:nvSpPr>
        <p:spPr>
          <a:xfrm>
            <a:off x="6161192" y="3162231"/>
            <a:ext cx="1403775" cy="1412325"/>
          </a:xfrm>
          <a:custGeom>
            <a:avLst/>
            <a:gdLst>
              <a:gd name="connsiteX0" fmla="*/ 1834203 w 2105662"/>
              <a:gd name="connsiteY0" fmla="*/ 0 h 2118160"/>
              <a:gd name="connsiteX1" fmla="*/ 1839718 w 2105662"/>
              <a:gd name="connsiteY1" fmla="*/ 9078 h 2118160"/>
              <a:gd name="connsiteX2" fmla="*/ 2105662 w 2105662"/>
              <a:gd name="connsiteY2" fmla="*/ 1059373 h 2118160"/>
              <a:gd name="connsiteX3" fmla="*/ 1839718 w 2105662"/>
              <a:gd name="connsiteY3" fmla="*/ 2109668 h 2118160"/>
              <a:gd name="connsiteX4" fmla="*/ 1834559 w 2105662"/>
              <a:gd name="connsiteY4" fmla="*/ 2118160 h 2118160"/>
              <a:gd name="connsiteX5" fmla="*/ 0 w 2105662"/>
              <a:gd name="connsiteY5" fmla="*/ 1058977 h 2118160"/>
              <a:gd name="connsiteX6" fmla="*/ 1834203 w 2105662"/>
              <a:gd name="connsiteY6" fmla="*/ 0 h 21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5662" h="2118160">
                <a:moveTo>
                  <a:pt x="1834203" y="0"/>
                </a:moveTo>
                <a:lnTo>
                  <a:pt x="1839718" y="9078"/>
                </a:lnTo>
                <a:cubicBezTo>
                  <a:pt x="2009322" y="321292"/>
                  <a:pt x="2105662" y="679082"/>
                  <a:pt x="2105662" y="1059373"/>
                </a:cubicBezTo>
                <a:cubicBezTo>
                  <a:pt x="2105662" y="1439664"/>
                  <a:pt x="2009322" y="1797454"/>
                  <a:pt x="1839718" y="2109668"/>
                </a:cubicBezTo>
                <a:lnTo>
                  <a:pt x="1834559" y="2118160"/>
                </a:lnTo>
                <a:lnTo>
                  <a:pt x="0" y="1058977"/>
                </a:lnTo>
                <a:lnTo>
                  <a:pt x="1834203"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7" name="Freeform: Shape 36"/>
          <p:cNvSpPr/>
          <p:nvPr/>
        </p:nvSpPr>
        <p:spPr>
          <a:xfrm>
            <a:off x="4627033" y="3162622"/>
            <a:ext cx="1402860" cy="1411543"/>
          </a:xfrm>
          <a:custGeom>
            <a:avLst/>
            <a:gdLst>
              <a:gd name="connsiteX0" fmla="*/ 271103 w 2104290"/>
              <a:gd name="connsiteY0" fmla="*/ 0 h 2116988"/>
              <a:gd name="connsiteX1" fmla="*/ 2104290 w 2104290"/>
              <a:gd name="connsiteY1" fmla="*/ 1058391 h 2116988"/>
              <a:gd name="connsiteX2" fmla="*/ 270747 w 2104290"/>
              <a:gd name="connsiteY2" fmla="*/ 2116988 h 2116988"/>
              <a:gd name="connsiteX3" fmla="*/ 265944 w 2104290"/>
              <a:gd name="connsiteY3" fmla="*/ 2109082 h 2116988"/>
              <a:gd name="connsiteX4" fmla="*/ 0 w 2104290"/>
              <a:gd name="connsiteY4" fmla="*/ 1058787 h 2116988"/>
              <a:gd name="connsiteX5" fmla="*/ 265944 w 2104290"/>
              <a:gd name="connsiteY5" fmla="*/ 8492 h 2116988"/>
              <a:gd name="connsiteX6" fmla="*/ 271103 w 2104290"/>
              <a:gd name="connsiteY6" fmla="*/ 0 h 211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4290" h="2116988">
                <a:moveTo>
                  <a:pt x="271103" y="0"/>
                </a:moveTo>
                <a:lnTo>
                  <a:pt x="2104290" y="1058391"/>
                </a:lnTo>
                <a:lnTo>
                  <a:pt x="270747" y="2116988"/>
                </a:lnTo>
                <a:lnTo>
                  <a:pt x="265944" y="2109082"/>
                </a:lnTo>
                <a:cubicBezTo>
                  <a:pt x="96340" y="1796868"/>
                  <a:pt x="0" y="1439078"/>
                  <a:pt x="0" y="1058787"/>
                </a:cubicBezTo>
                <a:cubicBezTo>
                  <a:pt x="0" y="678496"/>
                  <a:pt x="96340" y="320706"/>
                  <a:pt x="265944" y="8492"/>
                </a:cubicBezTo>
                <a:lnTo>
                  <a:pt x="271103"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8" name="Freeform: Shape 37"/>
          <p:cNvSpPr/>
          <p:nvPr/>
        </p:nvSpPr>
        <p:spPr>
          <a:xfrm>
            <a:off x="4841626" y="3924925"/>
            <a:ext cx="1221549" cy="1411201"/>
          </a:xfrm>
          <a:custGeom>
            <a:avLst/>
            <a:gdLst>
              <a:gd name="connsiteX0" fmla="*/ 1832324 w 1832324"/>
              <a:gd name="connsiteY0" fmla="*/ 0 h 2116475"/>
              <a:gd name="connsiteX1" fmla="*/ 1832324 w 1832324"/>
              <a:gd name="connsiteY1" fmla="*/ 2116475 h 2116475"/>
              <a:gd name="connsiteX2" fmla="*/ 1656271 w 1832324"/>
              <a:gd name="connsiteY2" fmla="*/ 2107585 h 2116475"/>
              <a:gd name="connsiteX3" fmla="*/ 54426 w 1832324"/>
              <a:gd name="connsiteY3" fmla="*/ 1147481 h 2116475"/>
              <a:gd name="connsiteX4" fmla="*/ 0 w 1832324"/>
              <a:gd name="connsiteY4" fmla="*/ 1057893 h 2116475"/>
              <a:gd name="connsiteX5" fmla="*/ 1832324 w 1832324"/>
              <a:gd name="connsiteY5" fmla="*/ 0 h 2116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324" h="2116475">
                <a:moveTo>
                  <a:pt x="1832324" y="0"/>
                </a:moveTo>
                <a:lnTo>
                  <a:pt x="1832324" y="2116475"/>
                </a:lnTo>
                <a:lnTo>
                  <a:pt x="1656271" y="2107585"/>
                </a:lnTo>
                <a:cubicBezTo>
                  <a:pt x="989609" y="2039882"/>
                  <a:pt x="410804" y="1674991"/>
                  <a:pt x="54426" y="1147481"/>
                </a:cubicBezTo>
                <a:lnTo>
                  <a:pt x="0" y="1057893"/>
                </a:lnTo>
                <a:lnTo>
                  <a:pt x="1832324"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9" name="Freeform: Shape 38"/>
          <p:cNvSpPr/>
          <p:nvPr/>
        </p:nvSpPr>
        <p:spPr>
          <a:xfrm>
            <a:off x="6128825" y="3925453"/>
            <a:ext cx="1221312" cy="1410673"/>
          </a:xfrm>
          <a:custGeom>
            <a:avLst/>
            <a:gdLst>
              <a:gd name="connsiteX0" fmla="*/ 0 w 1831968"/>
              <a:gd name="connsiteY0" fmla="*/ 0 h 2115683"/>
              <a:gd name="connsiteX1" fmla="*/ 1831968 w 1831968"/>
              <a:gd name="connsiteY1" fmla="*/ 1057687 h 2115683"/>
              <a:gd name="connsiteX2" fmla="*/ 1777898 w 1831968"/>
              <a:gd name="connsiteY2" fmla="*/ 1146689 h 2115683"/>
              <a:gd name="connsiteX3" fmla="*/ 176053 w 1831968"/>
              <a:gd name="connsiteY3" fmla="*/ 2106793 h 2115683"/>
              <a:gd name="connsiteX4" fmla="*/ 0 w 1831968"/>
              <a:gd name="connsiteY4" fmla="*/ 2115683 h 2115683"/>
              <a:gd name="connsiteX5" fmla="*/ 0 w 1831968"/>
              <a:gd name="connsiteY5" fmla="*/ 0 h 211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968" h="2115683">
                <a:moveTo>
                  <a:pt x="0" y="0"/>
                </a:moveTo>
                <a:lnTo>
                  <a:pt x="1831968" y="1057687"/>
                </a:lnTo>
                <a:lnTo>
                  <a:pt x="1777898" y="1146689"/>
                </a:lnTo>
                <a:cubicBezTo>
                  <a:pt x="1421520" y="1674199"/>
                  <a:pt x="842715" y="2039090"/>
                  <a:pt x="176053" y="2106793"/>
                </a:cubicBezTo>
                <a:lnTo>
                  <a:pt x="0" y="2115683"/>
                </a:lnTo>
                <a:lnTo>
                  <a:pt x="0"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1" name="Text Placeholder 5"/>
          <p:cNvSpPr>
            <a:spLocks noGrp="1"/>
          </p:cNvSpPr>
          <p:nvPr>
            <p:ph type="body" sz="quarter" idx="15" hasCustomPrompt="1"/>
          </p:nvPr>
        </p:nvSpPr>
        <p:spPr>
          <a:xfrm>
            <a:off x="6345905" y="2779889"/>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42" name="Text Placeholder 5"/>
          <p:cNvSpPr>
            <a:spLocks noGrp="1"/>
          </p:cNvSpPr>
          <p:nvPr>
            <p:ph type="body" sz="quarter" idx="16" hasCustomPrompt="1"/>
          </p:nvPr>
        </p:nvSpPr>
        <p:spPr>
          <a:xfrm>
            <a:off x="5366484" y="2779889"/>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45" name="Text Placeholder 5"/>
          <p:cNvSpPr>
            <a:spLocks noGrp="1"/>
          </p:cNvSpPr>
          <p:nvPr>
            <p:ph type="body" sz="quarter" idx="17" hasCustomPrompt="1"/>
          </p:nvPr>
        </p:nvSpPr>
        <p:spPr>
          <a:xfrm>
            <a:off x="6345905" y="4483489"/>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46" name="Text Placeholder 5"/>
          <p:cNvSpPr>
            <a:spLocks noGrp="1"/>
          </p:cNvSpPr>
          <p:nvPr>
            <p:ph type="body" sz="quarter" idx="18" hasCustomPrompt="1"/>
          </p:nvPr>
        </p:nvSpPr>
        <p:spPr>
          <a:xfrm>
            <a:off x="5366484" y="4483489"/>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47" name="Text Placeholder 5"/>
          <p:cNvSpPr>
            <a:spLocks noGrp="1"/>
          </p:cNvSpPr>
          <p:nvPr>
            <p:ph type="body" sz="quarter" idx="19" hasCustomPrompt="1"/>
          </p:nvPr>
        </p:nvSpPr>
        <p:spPr>
          <a:xfrm>
            <a:off x="6863079" y="3664520"/>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48" name="Text Placeholder 5"/>
          <p:cNvSpPr>
            <a:spLocks noGrp="1"/>
          </p:cNvSpPr>
          <p:nvPr>
            <p:ph type="body" sz="quarter" idx="20" hasCustomPrompt="1"/>
          </p:nvPr>
        </p:nvSpPr>
        <p:spPr>
          <a:xfrm>
            <a:off x="4845988" y="3664520"/>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49" name="Text Placeholder 5"/>
          <p:cNvSpPr>
            <a:spLocks noGrp="1"/>
          </p:cNvSpPr>
          <p:nvPr>
            <p:ph type="body" sz="quarter" idx="12" hasCustomPrompt="1"/>
          </p:nvPr>
        </p:nvSpPr>
        <p:spPr>
          <a:xfrm>
            <a:off x="8011551" y="2365779"/>
            <a:ext cx="3244883" cy="745688"/>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0" name="Text Placeholder 5"/>
          <p:cNvSpPr>
            <a:spLocks noGrp="1"/>
          </p:cNvSpPr>
          <p:nvPr>
            <p:ph type="body" sz="quarter" idx="14" hasCustomPrompt="1"/>
          </p:nvPr>
        </p:nvSpPr>
        <p:spPr>
          <a:xfrm>
            <a:off x="8011551" y="1926220"/>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55" name="Text Placeholder 5"/>
          <p:cNvSpPr>
            <a:spLocks noGrp="1"/>
          </p:cNvSpPr>
          <p:nvPr>
            <p:ph type="body" sz="quarter" idx="21" hasCustomPrompt="1"/>
          </p:nvPr>
        </p:nvSpPr>
        <p:spPr>
          <a:xfrm>
            <a:off x="8011551" y="3746469"/>
            <a:ext cx="3244883" cy="745688"/>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6" name="Text Placeholder 5"/>
          <p:cNvSpPr>
            <a:spLocks noGrp="1"/>
          </p:cNvSpPr>
          <p:nvPr>
            <p:ph type="body" sz="quarter" idx="22" hasCustomPrompt="1"/>
          </p:nvPr>
        </p:nvSpPr>
        <p:spPr>
          <a:xfrm>
            <a:off x="8011551" y="3306910"/>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57" name="Text Placeholder 5"/>
          <p:cNvSpPr>
            <a:spLocks noGrp="1"/>
          </p:cNvSpPr>
          <p:nvPr>
            <p:ph type="body" sz="quarter" idx="23" hasCustomPrompt="1"/>
          </p:nvPr>
        </p:nvSpPr>
        <p:spPr>
          <a:xfrm>
            <a:off x="8011551" y="5116934"/>
            <a:ext cx="3244883" cy="745688"/>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8" name="Text Placeholder 5"/>
          <p:cNvSpPr>
            <a:spLocks noGrp="1"/>
          </p:cNvSpPr>
          <p:nvPr>
            <p:ph type="body" sz="quarter" idx="24" hasCustomPrompt="1"/>
          </p:nvPr>
        </p:nvSpPr>
        <p:spPr>
          <a:xfrm>
            <a:off x="8011551" y="4677375"/>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59" name="Text Placeholder 5"/>
          <p:cNvSpPr>
            <a:spLocks noGrp="1"/>
          </p:cNvSpPr>
          <p:nvPr>
            <p:ph type="body" sz="quarter" idx="25" hasCustomPrompt="1"/>
          </p:nvPr>
        </p:nvSpPr>
        <p:spPr>
          <a:xfrm>
            <a:off x="939454" y="2365779"/>
            <a:ext cx="3244883" cy="745688"/>
          </a:xfrm>
        </p:spPr>
        <p:txBody>
          <a:bodyPr anchor="t"/>
          <a:lstStyle>
            <a:lvl1pPr marL="0" indent="0" algn="r">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60" name="Text Placeholder 5"/>
          <p:cNvSpPr>
            <a:spLocks noGrp="1"/>
          </p:cNvSpPr>
          <p:nvPr>
            <p:ph type="body" sz="quarter" idx="26" hasCustomPrompt="1"/>
          </p:nvPr>
        </p:nvSpPr>
        <p:spPr>
          <a:xfrm>
            <a:off x="939454" y="1926220"/>
            <a:ext cx="3244883" cy="390888"/>
          </a:xfrm>
        </p:spPr>
        <p:txBody>
          <a:bodyPr anchor="b">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61" name="Text Placeholder 5"/>
          <p:cNvSpPr>
            <a:spLocks noGrp="1"/>
          </p:cNvSpPr>
          <p:nvPr>
            <p:ph type="body" sz="quarter" idx="27" hasCustomPrompt="1"/>
          </p:nvPr>
        </p:nvSpPr>
        <p:spPr>
          <a:xfrm>
            <a:off x="939454" y="3746469"/>
            <a:ext cx="3244883" cy="745688"/>
          </a:xfrm>
        </p:spPr>
        <p:txBody>
          <a:bodyPr anchor="t"/>
          <a:lstStyle>
            <a:lvl1pPr marL="0" indent="0" algn="r">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62" name="Text Placeholder 5"/>
          <p:cNvSpPr>
            <a:spLocks noGrp="1"/>
          </p:cNvSpPr>
          <p:nvPr>
            <p:ph type="body" sz="quarter" idx="28" hasCustomPrompt="1"/>
          </p:nvPr>
        </p:nvSpPr>
        <p:spPr>
          <a:xfrm>
            <a:off x="939454" y="3306910"/>
            <a:ext cx="3244883" cy="390888"/>
          </a:xfrm>
        </p:spPr>
        <p:txBody>
          <a:bodyPr anchor="b">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63" name="Text Placeholder 5"/>
          <p:cNvSpPr>
            <a:spLocks noGrp="1"/>
          </p:cNvSpPr>
          <p:nvPr>
            <p:ph type="body" sz="quarter" idx="29" hasCustomPrompt="1"/>
          </p:nvPr>
        </p:nvSpPr>
        <p:spPr>
          <a:xfrm>
            <a:off x="939454" y="5116934"/>
            <a:ext cx="3244883" cy="745688"/>
          </a:xfrm>
        </p:spPr>
        <p:txBody>
          <a:bodyPr anchor="t"/>
          <a:lstStyle>
            <a:lvl1pPr marL="0" indent="0" algn="r">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64" name="Text Placeholder 5"/>
          <p:cNvSpPr>
            <a:spLocks noGrp="1"/>
          </p:cNvSpPr>
          <p:nvPr>
            <p:ph type="body" sz="quarter" idx="30" hasCustomPrompt="1"/>
          </p:nvPr>
        </p:nvSpPr>
        <p:spPr>
          <a:xfrm>
            <a:off x="939454" y="4677375"/>
            <a:ext cx="3244883" cy="390888"/>
          </a:xfrm>
        </p:spPr>
        <p:txBody>
          <a:bodyPr anchor="b">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cxnSp>
        <p:nvCxnSpPr>
          <p:cNvPr id="66" name="Straight Connector 65"/>
          <p:cNvCxnSpPr>
            <a:stCxn id="41" idx="0"/>
            <a:endCxn id="50" idx="1"/>
          </p:cNvCxnSpPr>
          <p:nvPr/>
        </p:nvCxnSpPr>
        <p:spPr>
          <a:xfrm rot="5400000" flipH="1" flipV="1">
            <a:off x="6970442" y="1738781"/>
            <a:ext cx="658226" cy="1423992"/>
          </a:xfrm>
          <a:prstGeom prst="bentConnector2">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5"/>
          <p:cNvCxnSpPr>
            <a:stCxn id="42" idx="0"/>
            <a:endCxn id="60" idx="3"/>
          </p:cNvCxnSpPr>
          <p:nvPr/>
        </p:nvCxnSpPr>
        <p:spPr>
          <a:xfrm rot="16200000" flipV="1">
            <a:off x="4567124" y="1738876"/>
            <a:ext cx="658226" cy="1423801"/>
          </a:xfrm>
          <a:prstGeom prst="bentConnector2">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5"/>
          <p:cNvCxnSpPr>
            <a:stCxn id="48" idx="1"/>
            <a:endCxn id="62" idx="3"/>
          </p:cNvCxnSpPr>
          <p:nvPr/>
        </p:nvCxnSpPr>
        <p:spPr>
          <a:xfrm rot="10800000">
            <a:off x="4184338" y="3502355"/>
            <a:ext cx="661651" cy="366040"/>
          </a:xfrm>
          <a:prstGeom prst="bentConnector3">
            <a:avLst>
              <a:gd name="adj1" fmla="val 50000"/>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65"/>
          <p:cNvCxnSpPr>
            <a:stCxn id="56" idx="1"/>
            <a:endCxn id="47" idx="3"/>
          </p:cNvCxnSpPr>
          <p:nvPr/>
        </p:nvCxnSpPr>
        <p:spPr>
          <a:xfrm rot="10800000" flipV="1">
            <a:off x="7346389" y="3502353"/>
            <a:ext cx="665163" cy="366040"/>
          </a:xfrm>
          <a:prstGeom prst="bentConnector3">
            <a:avLst>
              <a:gd name="adj1" fmla="val 50000"/>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65"/>
          <p:cNvCxnSpPr>
            <a:stCxn id="58" idx="1"/>
            <a:endCxn id="45" idx="3"/>
          </p:cNvCxnSpPr>
          <p:nvPr/>
        </p:nvCxnSpPr>
        <p:spPr>
          <a:xfrm rot="10800000">
            <a:off x="6829214" y="4687362"/>
            <a:ext cx="1182338" cy="185457"/>
          </a:xfrm>
          <a:prstGeom prst="bentConnector3">
            <a:avLst>
              <a:gd name="adj1" fmla="val 50000"/>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65"/>
          <p:cNvCxnSpPr>
            <a:stCxn id="64" idx="3"/>
            <a:endCxn id="46" idx="1"/>
          </p:cNvCxnSpPr>
          <p:nvPr/>
        </p:nvCxnSpPr>
        <p:spPr>
          <a:xfrm flipV="1">
            <a:off x="4184337" y="4687362"/>
            <a:ext cx="1182147" cy="185457"/>
          </a:xfrm>
          <a:prstGeom prst="bentConnector3">
            <a:avLst>
              <a:gd name="adj1" fmla="val 50000"/>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8" name="Title 1"/>
          <p:cNvSpPr>
            <a:spLocks noGrp="1"/>
          </p:cNvSpPr>
          <p:nvPr>
            <p:ph type="title" hasCustomPrompt="1"/>
          </p:nvPr>
        </p:nvSpPr>
        <p:spPr>
          <a:xfrm>
            <a:off x="2015067" y="833543"/>
            <a:ext cx="8161867" cy="695379"/>
          </a:xfrm>
        </p:spPr>
        <p:txBody>
          <a:bodyPr anchor="b"/>
          <a:lstStyle>
            <a:lvl1pPr algn="ctr">
              <a:defRPr/>
            </a:lvl1pPr>
          </a:lstStyle>
          <a:p>
            <a:r>
              <a:rPr kumimoji="1" lang="en-US" altLang="ja-JP" dirty="0"/>
              <a:t>Slide title goes here</a:t>
            </a:r>
            <a:endParaRPr kumimoji="1" lang="ja-JP" altLang="en-US" dirty="0"/>
          </a:p>
        </p:txBody>
      </p:sp>
      <p:sp>
        <p:nvSpPr>
          <p:cNvPr id="89" name="Text Placeholder 5"/>
          <p:cNvSpPr>
            <a:spLocks noGrp="1"/>
          </p:cNvSpPr>
          <p:nvPr>
            <p:ph type="body" sz="quarter" idx="31" hasCustomPrompt="1"/>
          </p:nvPr>
        </p:nvSpPr>
        <p:spPr>
          <a:xfrm>
            <a:off x="2015067" y="1528923"/>
            <a:ext cx="8161867" cy="293685"/>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4404959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4 points">
    <p:spTree>
      <p:nvGrpSpPr>
        <p:cNvPr id="1" name=""/>
        <p:cNvGrpSpPr/>
        <p:nvPr/>
      </p:nvGrpSpPr>
      <p:grpSpPr>
        <a:xfrm>
          <a:off x="0" y="0"/>
          <a:ext cx="0" cy="0"/>
          <a:chOff x="0" y="0"/>
          <a:chExt cx="0" cy="0"/>
        </a:xfrm>
      </p:grpSpPr>
      <p:sp>
        <p:nvSpPr>
          <p:cNvPr id="22" name="Freeform: Shape 21"/>
          <p:cNvSpPr/>
          <p:nvPr/>
        </p:nvSpPr>
        <p:spPr>
          <a:xfrm>
            <a:off x="4630349" y="2397605"/>
            <a:ext cx="1432827" cy="1433048"/>
          </a:xfrm>
          <a:custGeom>
            <a:avLst/>
            <a:gdLst>
              <a:gd name="connsiteX0" fmla="*/ 2149241 w 2149241"/>
              <a:gd name="connsiteY0" fmla="*/ 0 h 2149241"/>
              <a:gd name="connsiteX1" fmla="*/ 2149241 w 2149241"/>
              <a:gd name="connsiteY1" fmla="*/ 2149241 h 2149241"/>
              <a:gd name="connsiteX2" fmla="*/ 0 w 2149241"/>
              <a:gd name="connsiteY2" fmla="*/ 2149241 h 2149241"/>
              <a:gd name="connsiteX3" fmla="*/ 8877 w 2149241"/>
              <a:gd name="connsiteY3" fmla="*/ 1973442 h 2149241"/>
              <a:gd name="connsiteX4" fmla="*/ 1973442 w 2149241"/>
              <a:gd name="connsiteY4" fmla="*/ 8877 h 2149241"/>
              <a:gd name="connsiteX5" fmla="*/ 2149241 w 2149241"/>
              <a:gd name="connsiteY5" fmla="*/ 0 h 214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9241" h="2149241">
                <a:moveTo>
                  <a:pt x="2149241" y="0"/>
                </a:moveTo>
                <a:lnTo>
                  <a:pt x="2149241" y="2149241"/>
                </a:lnTo>
                <a:lnTo>
                  <a:pt x="0" y="2149241"/>
                </a:lnTo>
                <a:lnTo>
                  <a:pt x="8877" y="1973442"/>
                </a:lnTo>
                <a:cubicBezTo>
                  <a:pt x="114075" y="937583"/>
                  <a:pt x="937583" y="114075"/>
                  <a:pt x="1973442" y="8877"/>
                </a:cubicBezTo>
                <a:lnTo>
                  <a:pt x="2149241"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1" name="Freeform: Shape 20"/>
          <p:cNvSpPr/>
          <p:nvPr/>
        </p:nvSpPr>
        <p:spPr>
          <a:xfrm>
            <a:off x="6128826" y="2397605"/>
            <a:ext cx="1432827" cy="1433048"/>
          </a:xfrm>
          <a:custGeom>
            <a:avLst/>
            <a:gdLst>
              <a:gd name="connsiteX0" fmla="*/ 0 w 2149241"/>
              <a:gd name="connsiteY0" fmla="*/ 0 h 2149241"/>
              <a:gd name="connsiteX1" fmla="*/ 175799 w 2149241"/>
              <a:gd name="connsiteY1" fmla="*/ 8877 h 2149241"/>
              <a:gd name="connsiteX2" fmla="*/ 2140364 w 2149241"/>
              <a:gd name="connsiteY2" fmla="*/ 1973442 h 2149241"/>
              <a:gd name="connsiteX3" fmla="*/ 2149241 w 2149241"/>
              <a:gd name="connsiteY3" fmla="*/ 2149241 h 2149241"/>
              <a:gd name="connsiteX4" fmla="*/ 0 w 2149241"/>
              <a:gd name="connsiteY4" fmla="*/ 2149241 h 2149241"/>
              <a:gd name="connsiteX5" fmla="*/ 0 w 2149241"/>
              <a:gd name="connsiteY5" fmla="*/ 0 h 214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9241" h="2149241">
                <a:moveTo>
                  <a:pt x="0" y="0"/>
                </a:moveTo>
                <a:lnTo>
                  <a:pt x="175799" y="8877"/>
                </a:lnTo>
                <a:cubicBezTo>
                  <a:pt x="1211658" y="114075"/>
                  <a:pt x="2035166" y="937583"/>
                  <a:pt x="2140364" y="1973442"/>
                </a:cubicBezTo>
                <a:lnTo>
                  <a:pt x="2149241" y="2149241"/>
                </a:lnTo>
                <a:lnTo>
                  <a:pt x="0" y="2149241"/>
                </a:lnTo>
                <a:lnTo>
                  <a:pt x="0"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7" name="Freeform: Shape 16"/>
          <p:cNvSpPr/>
          <p:nvPr/>
        </p:nvSpPr>
        <p:spPr>
          <a:xfrm>
            <a:off x="4630349" y="3896313"/>
            <a:ext cx="1432827" cy="1433048"/>
          </a:xfrm>
          <a:custGeom>
            <a:avLst/>
            <a:gdLst>
              <a:gd name="connsiteX0" fmla="*/ 0 w 2149241"/>
              <a:gd name="connsiteY0" fmla="*/ 0 h 2149241"/>
              <a:gd name="connsiteX1" fmla="*/ 2149241 w 2149241"/>
              <a:gd name="connsiteY1" fmla="*/ 0 h 2149241"/>
              <a:gd name="connsiteX2" fmla="*/ 2149241 w 2149241"/>
              <a:gd name="connsiteY2" fmla="*/ 2149241 h 2149241"/>
              <a:gd name="connsiteX3" fmla="*/ 1973442 w 2149241"/>
              <a:gd name="connsiteY3" fmla="*/ 2140364 h 2149241"/>
              <a:gd name="connsiteX4" fmla="*/ 8877 w 2149241"/>
              <a:gd name="connsiteY4" fmla="*/ 175799 h 2149241"/>
              <a:gd name="connsiteX5" fmla="*/ 0 w 2149241"/>
              <a:gd name="connsiteY5" fmla="*/ 0 h 214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9241" h="2149241">
                <a:moveTo>
                  <a:pt x="0" y="0"/>
                </a:moveTo>
                <a:lnTo>
                  <a:pt x="2149241" y="0"/>
                </a:lnTo>
                <a:lnTo>
                  <a:pt x="2149241" y="2149241"/>
                </a:lnTo>
                <a:lnTo>
                  <a:pt x="1973442" y="2140364"/>
                </a:lnTo>
                <a:cubicBezTo>
                  <a:pt x="937583" y="2035167"/>
                  <a:pt x="114075" y="1211659"/>
                  <a:pt x="8877" y="175799"/>
                </a:cubicBezTo>
                <a:lnTo>
                  <a:pt x="0"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6" name="Freeform: Shape 15"/>
          <p:cNvSpPr/>
          <p:nvPr/>
        </p:nvSpPr>
        <p:spPr>
          <a:xfrm>
            <a:off x="6128826" y="3896313"/>
            <a:ext cx="1432827" cy="1433048"/>
          </a:xfrm>
          <a:custGeom>
            <a:avLst/>
            <a:gdLst>
              <a:gd name="connsiteX0" fmla="*/ 0 w 2149241"/>
              <a:gd name="connsiteY0" fmla="*/ 0 h 2149241"/>
              <a:gd name="connsiteX1" fmla="*/ 2149241 w 2149241"/>
              <a:gd name="connsiteY1" fmla="*/ 0 h 2149241"/>
              <a:gd name="connsiteX2" fmla="*/ 2140364 w 2149241"/>
              <a:gd name="connsiteY2" fmla="*/ 175799 h 2149241"/>
              <a:gd name="connsiteX3" fmla="*/ 175799 w 2149241"/>
              <a:gd name="connsiteY3" fmla="*/ 2140364 h 2149241"/>
              <a:gd name="connsiteX4" fmla="*/ 0 w 2149241"/>
              <a:gd name="connsiteY4" fmla="*/ 2149241 h 2149241"/>
              <a:gd name="connsiteX5" fmla="*/ 0 w 2149241"/>
              <a:gd name="connsiteY5" fmla="*/ 0 h 214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9241" h="2149241">
                <a:moveTo>
                  <a:pt x="0" y="0"/>
                </a:moveTo>
                <a:lnTo>
                  <a:pt x="2149241" y="0"/>
                </a:lnTo>
                <a:lnTo>
                  <a:pt x="2140364" y="175799"/>
                </a:lnTo>
                <a:cubicBezTo>
                  <a:pt x="2035166" y="1211659"/>
                  <a:pt x="1211658" y="2035167"/>
                  <a:pt x="175799" y="2140364"/>
                </a:cubicBezTo>
                <a:lnTo>
                  <a:pt x="0" y="2149241"/>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28" name="Text Placeholder 5"/>
          <p:cNvSpPr>
            <a:spLocks noGrp="1"/>
          </p:cNvSpPr>
          <p:nvPr>
            <p:ph type="body" sz="quarter" idx="15" hasCustomPrompt="1"/>
          </p:nvPr>
        </p:nvSpPr>
        <p:spPr>
          <a:xfrm>
            <a:off x="6492783" y="3009435"/>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29" name="Text Placeholder 5"/>
          <p:cNvSpPr>
            <a:spLocks noGrp="1"/>
          </p:cNvSpPr>
          <p:nvPr>
            <p:ph type="body" sz="quarter" idx="12" hasCustomPrompt="1"/>
          </p:nvPr>
        </p:nvSpPr>
        <p:spPr>
          <a:xfrm>
            <a:off x="8011551" y="2532483"/>
            <a:ext cx="3244883" cy="118748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0" name="Text Placeholder 5"/>
          <p:cNvSpPr>
            <a:spLocks noGrp="1"/>
          </p:cNvSpPr>
          <p:nvPr>
            <p:ph type="body" sz="quarter" idx="14" hasCustomPrompt="1"/>
          </p:nvPr>
        </p:nvSpPr>
        <p:spPr>
          <a:xfrm>
            <a:off x="8011551" y="2092924"/>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33" name="Text Placeholder 5"/>
          <p:cNvSpPr>
            <a:spLocks noGrp="1"/>
          </p:cNvSpPr>
          <p:nvPr>
            <p:ph type="body" sz="quarter" idx="16" hasCustomPrompt="1"/>
          </p:nvPr>
        </p:nvSpPr>
        <p:spPr>
          <a:xfrm>
            <a:off x="6492783" y="4270604"/>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34" name="Text Placeholder 5"/>
          <p:cNvSpPr>
            <a:spLocks noGrp="1"/>
          </p:cNvSpPr>
          <p:nvPr>
            <p:ph type="body" sz="quarter" idx="17" hasCustomPrompt="1"/>
          </p:nvPr>
        </p:nvSpPr>
        <p:spPr>
          <a:xfrm>
            <a:off x="8011551" y="4412180"/>
            <a:ext cx="3244883" cy="118748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5" name="Text Placeholder 5"/>
          <p:cNvSpPr>
            <a:spLocks noGrp="1"/>
          </p:cNvSpPr>
          <p:nvPr>
            <p:ph type="body" sz="quarter" idx="18" hasCustomPrompt="1"/>
          </p:nvPr>
        </p:nvSpPr>
        <p:spPr>
          <a:xfrm>
            <a:off x="8011551" y="3972622"/>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37" name="Text Placeholder 5"/>
          <p:cNvSpPr>
            <a:spLocks noGrp="1"/>
          </p:cNvSpPr>
          <p:nvPr>
            <p:ph type="body" sz="quarter" idx="19" hasCustomPrompt="1"/>
          </p:nvPr>
        </p:nvSpPr>
        <p:spPr>
          <a:xfrm>
            <a:off x="5178915" y="4270604"/>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38" name="Text Placeholder 5"/>
          <p:cNvSpPr>
            <a:spLocks noGrp="1"/>
          </p:cNvSpPr>
          <p:nvPr>
            <p:ph type="body" sz="quarter" idx="20" hasCustomPrompt="1"/>
          </p:nvPr>
        </p:nvSpPr>
        <p:spPr>
          <a:xfrm>
            <a:off x="950466" y="4412180"/>
            <a:ext cx="3244883" cy="1187483"/>
          </a:xfrm>
        </p:spPr>
        <p:txBody>
          <a:bodyPr anchor="t"/>
          <a:lstStyle>
            <a:lvl1pPr marL="0" indent="0" algn="r">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9" name="Text Placeholder 5"/>
          <p:cNvSpPr>
            <a:spLocks noGrp="1"/>
          </p:cNvSpPr>
          <p:nvPr>
            <p:ph type="body" sz="quarter" idx="21" hasCustomPrompt="1"/>
          </p:nvPr>
        </p:nvSpPr>
        <p:spPr>
          <a:xfrm>
            <a:off x="950466" y="3972622"/>
            <a:ext cx="3244883" cy="390888"/>
          </a:xfrm>
        </p:spPr>
        <p:txBody>
          <a:bodyPr anchor="b">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40" name="Text Placeholder 5"/>
          <p:cNvSpPr>
            <a:spLocks noGrp="1"/>
          </p:cNvSpPr>
          <p:nvPr>
            <p:ph type="body" sz="quarter" idx="22" hasCustomPrompt="1"/>
          </p:nvPr>
        </p:nvSpPr>
        <p:spPr>
          <a:xfrm>
            <a:off x="5178915" y="3009435"/>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41" name="Text Placeholder 5"/>
          <p:cNvSpPr>
            <a:spLocks noGrp="1"/>
          </p:cNvSpPr>
          <p:nvPr>
            <p:ph type="body" sz="quarter" idx="23" hasCustomPrompt="1"/>
          </p:nvPr>
        </p:nvSpPr>
        <p:spPr>
          <a:xfrm>
            <a:off x="950466" y="2554140"/>
            <a:ext cx="3244883" cy="1187483"/>
          </a:xfrm>
        </p:spPr>
        <p:txBody>
          <a:bodyPr anchor="t"/>
          <a:lstStyle>
            <a:lvl1pPr marL="0" indent="0" algn="r">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2" name="Text Placeholder 5"/>
          <p:cNvSpPr>
            <a:spLocks noGrp="1"/>
          </p:cNvSpPr>
          <p:nvPr>
            <p:ph type="body" sz="quarter" idx="24" hasCustomPrompt="1"/>
          </p:nvPr>
        </p:nvSpPr>
        <p:spPr>
          <a:xfrm>
            <a:off x="950466" y="2114582"/>
            <a:ext cx="3244883" cy="390888"/>
          </a:xfrm>
        </p:spPr>
        <p:txBody>
          <a:bodyPr anchor="b">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43" name="Title 1"/>
          <p:cNvSpPr>
            <a:spLocks noGrp="1"/>
          </p:cNvSpPr>
          <p:nvPr>
            <p:ph type="title" hasCustomPrompt="1"/>
          </p:nvPr>
        </p:nvSpPr>
        <p:spPr>
          <a:xfrm>
            <a:off x="2015067" y="833543"/>
            <a:ext cx="8161867" cy="695379"/>
          </a:xfrm>
        </p:spPr>
        <p:txBody>
          <a:bodyPr anchor="b"/>
          <a:lstStyle>
            <a:lvl1pPr algn="ctr">
              <a:defRPr/>
            </a:lvl1pPr>
          </a:lstStyle>
          <a:p>
            <a:r>
              <a:rPr kumimoji="1" lang="en-US" altLang="ja-JP" dirty="0"/>
              <a:t>Slide title goes here</a:t>
            </a:r>
            <a:endParaRPr kumimoji="1" lang="ja-JP" altLang="en-US" dirty="0"/>
          </a:p>
        </p:txBody>
      </p:sp>
      <p:sp>
        <p:nvSpPr>
          <p:cNvPr id="44" name="Text Placeholder 5"/>
          <p:cNvSpPr>
            <a:spLocks noGrp="1"/>
          </p:cNvSpPr>
          <p:nvPr>
            <p:ph type="body" sz="quarter" idx="31" hasCustomPrompt="1"/>
          </p:nvPr>
        </p:nvSpPr>
        <p:spPr>
          <a:xfrm>
            <a:off x="2015067" y="1528923"/>
            <a:ext cx="8161867" cy="293685"/>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6775221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4 keyword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Rectangle 4"/>
          <p:cNvSpPr/>
          <p:nvPr/>
        </p:nvSpPr>
        <p:spPr>
          <a:xfrm>
            <a:off x="4751917" y="1270212"/>
            <a:ext cx="2478877" cy="604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Text Placeholder 5"/>
          <p:cNvSpPr>
            <a:spLocks noGrp="1"/>
          </p:cNvSpPr>
          <p:nvPr>
            <p:ph type="body" sz="quarter" idx="15" hasCustomPrompt="1"/>
          </p:nvPr>
        </p:nvSpPr>
        <p:spPr>
          <a:xfrm>
            <a:off x="4844008" y="1355154"/>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7" name="Rectangle 6"/>
          <p:cNvSpPr/>
          <p:nvPr/>
        </p:nvSpPr>
        <p:spPr>
          <a:xfrm>
            <a:off x="4751917" y="2518180"/>
            <a:ext cx="2478877" cy="60418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Text Placeholder 5"/>
          <p:cNvSpPr>
            <a:spLocks noGrp="1"/>
          </p:cNvSpPr>
          <p:nvPr>
            <p:ph type="body" sz="quarter" idx="16" hasCustomPrompt="1"/>
          </p:nvPr>
        </p:nvSpPr>
        <p:spPr>
          <a:xfrm>
            <a:off x="4844008" y="2603121"/>
            <a:ext cx="2288345"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9" name="Rectangle 8"/>
          <p:cNvSpPr/>
          <p:nvPr/>
        </p:nvSpPr>
        <p:spPr>
          <a:xfrm>
            <a:off x="4751917" y="3766147"/>
            <a:ext cx="2478877" cy="604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Text Placeholder 5"/>
          <p:cNvSpPr>
            <a:spLocks noGrp="1"/>
          </p:cNvSpPr>
          <p:nvPr>
            <p:ph type="body" sz="quarter" idx="17" hasCustomPrompt="1"/>
          </p:nvPr>
        </p:nvSpPr>
        <p:spPr>
          <a:xfrm>
            <a:off x="4844008" y="3851088"/>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1" name="Rectangle 10"/>
          <p:cNvSpPr/>
          <p:nvPr/>
        </p:nvSpPr>
        <p:spPr>
          <a:xfrm>
            <a:off x="4751917" y="5015173"/>
            <a:ext cx="2478877" cy="60418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Text Placeholder 5"/>
          <p:cNvSpPr>
            <a:spLocks noGrp="1"/>
          </p:cNvSpPr>
          <p:nvPr>
            <p:ph type="body" sz="quarter" idx="18" hasCustomPrompt="1"/>
          </p:nvPr>
        </p:nvSpPr>
        <p:spPr>
          <a:xfrm>
            <a:off x="4844008" y="5100115"/>
            <a:ext cx="2288345"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3" name="Text Placeholder 5"/>
          <p:cNvSpPr>
            <a:spLocks noGrp="1"/>
          </p:cNvSpPr>
          <p:nvPr>
            <p:ph type="body" sz="quarter" idx="12" hasCustomPrompt="1"/>
          </p:nvPr>
        </p:nvSpPr>
        <p:spPr>
          <a:xfrm>
            <a:off x="7651717" y="1035909"/>
            <a:ext cx="3244883" cy="1008714"/>
          </a:xfrm>
        </p:spPr>
        <p:txBody>
          <a:bodyPr anchor="ctr"/>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4" name="Text Placeholder 5"/>
          <p:cNvSpPr>
            <a:spLocks noGrp="1"/>
          </p:cNvSpPr>
          <p:nvPr>
            <p:ph type="body" sz="quarter" idx="19" hasCustomPrompt="1"/>
          </p:nvPr>
        </p:nvSpPr>
        <p:spPr>
          <a:xfrm>
            <a:off x="7651717" y="2283876"/>
            <a:ext cx="3244883" cy="1008714"/>
          </a:xfrm>
        </p:spPr>
        <p:txBody>
          <a:bodyPr anchor="ctr"/>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5" name="Text Placeholder 5"/>
          <p:cNvSpPr>
            <a:spLocks noGrp="1"/>
          </p:cNvSpPr>
          <p:nvPr>
            <p:ph type="body" sz="quarter" idx="20" hasCustomPrompt="1"/>
          </p:nvPr>
        </p:nvSpPr>
        <p:spPr>
          <a:xfrm>
            <a:off x="7651717" y="3532087"/>
            <a:ext cx="3244883" cy="1008714"/>
          </a:xfrm>
        </p:spPr>
        <p:txBody>
          <a:bodyPr anchor="ctr"/>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21" hasCustomPrompt="1"/>
          </p:nvPr>
        </p:nvSpPr>
        <p:spPr>
          <a:xfrm>
            <a:off x="7651717" y="4780298"/>
            <a:ext cx="3244883" cy="1008714"/>
          </a:xfrm>
        </p:spPr>
        <p:txBody>
          <a:bodyPr anchor="ctr"/>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7" name="Title 1"/>
          <p:cNvSpPr>
            <a:spLocks noGrp="1"/>
          </p:cNvSpPr>
          <p:nvPr>
            <p:ph type="title" hasCustomPrompt="1"/>
          </p:nvPr>
        </p:nvSpPr>
        <p:spPr>
          <a:xfrm>
            <a:off x="935568" y="2422731"/>
            <a:ext cx="3407833" cy="2012539"/>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2807997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Wide image and text 1">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932536"/>
            <a:ext cx="12192000" cy="2495935"/>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 name="Title 1"/>
          <p:cNvSpPr>
            <a:spLocks noGrp="1"/>
          </p:cNvSpPr>
          <p:nvPr>
            <p:ph type="title" hasCustomPrompt="1"/>
          </p:nvPr>
        </p:nvSpPr>
        <p:spPr>
          <a:xfrm>
            <a:off x="1295400" y="2523401"/>
            <a:ext cx="9601200" cy="905070"/>
          </a:xfrm>
        </p:spPr>
        <p:txBody>
          <a:bodyPr/>
          <a:lstStyle>
            <a:lvl1pPr algn="ctr">
              <a:defRPr>
                <a:solidFill>
                  <a:schemeClr val="bg1"/>
                </a:solidFill>
              </a:defRPr>
            </a:lvl1pPr>
          </a:lstStyle>
          <a:p>
            <a:r>
              <a:rPr kumimoji="1" lang="en-US" altLang="ja-JP" dirty="0"/>
              <a:t>Slide title goes here</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Text Placeholder 5"/>
          <p:cNvSpPr>
            <a:spLocks noGrp="1"/>
          </p:cNvSpPr>
          <p:nvPr>
            <p:ph type="body" sz="quarter" idx="12" hasCustomPrompt="1"/>
          </p:nvPr>
        </p:nvSpPr>
        <p:spPr>
          <a:xfrm>
            <a:off x="2891367" y="3700504"/>
            <a:ext cx="6409267" cy="1889417"/>
          </a:xfrm>
        </p:spPr>
        <p:txBody>
          <a:bodyPr anchor="ctr"/>
          <a:lstStyle>
            <a:lvl1pPr marL="0" indent="0" algn="ctr">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742292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5 keyword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Rectangle 4"/>
          <p:cNvSpPr/>
          <p:nvPr/>
        </p:nvSpPr>
        <p:spPr>
          <a:xfrm>
            <a:off x="4751917" y="1126592"/>
            <a:ext cx="2478877" cy="604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Text Placeholder 5"/>
          <p:cNvSpPr>
            <a:spLocks noGrp="1"/>
          </p:cNvSpPr>
          <p:nvPr>
            <p:ph type="body" sz="quarter" idx="15" hasCustomPrompt="1"/>
          </p:nvPr>
        </p:nvSpPr>
        <p:spPr>
          <a:xfrm>
            <a:off x="4844008" y="1211533"/>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3" name="Text Placeholder 5"/>
          <p:cNvSpPr>
            <a:spLocks noGrp="1"/>
          </p:cNvSpPr>
          <p:nvPr>
            <p:ph type="body" sz="quarter" idx="12" hasCustomPrompt="1"/>
          </p:nvPr>
        </p:nvSpPr>
        <p:spPr>
          <a:xfrm>
            <a:off x="7651717" y="932536"/>
            <a:ext cx="3244883" cy="909460"/>
          </a:xfrm>
        </p:spPr>
        <p:txBody>
          <a:bodyPr anchor="ctr"/>
          <a:lstStyle>
            <a:lvl1pPr marL="0" marR="0" indent="0" algn="l" defTabSz="914324" rtl="0" eaLnBrk="1" fontAlgn="auto" latinLnBrk="0" hangingPunct="1">
              <a:lnSpc>
                <a:spcPct val="160000"/>
              </a:lnSpc>
              <a:spcBef>
                <a:spcPts val="0"/>
              </a:spcBef>
              <a:spcAft>
                <a:spcPts val="0"/>
              </a:spcAft>
              <a:buClrTx/>
              <a:buSzTx/>
              <a:buFontTx/>
              <a:buNone/>
              <a:tabLst/>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p>
        </p:txBody>
      </p:sp>
      <p:sp>
        <p:nvSpPr>
          <p:cNvPr id="17" name="Title 1"/>
          <p:cNvSpPr>
            <a:spLocks noGrp="1"/>
          </p:cNvSpPr>
          <p:nvPr>
            <p:ph type="title" hasCustomPrompt="1"/>
          </p:nvPr>
        </p:nvSpPr>
        <p:spPr>
          <a:xfrm>
            <a:off x="935568" y="2422731"/>
            <a:ext cx="3407833" cy="2012539"/>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8" name="Rectangle 17"/>
          <p:cNvSpPr/>
          <p:nvPr/>
        </p:nvSpPr>
        <p:spPr>
          <a:xfrm>
            <a:off x="4751917" y="2147459"/>
            <a:ext cx="2478877" cy="60418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9" name="Text Placeholder 5"/>
          <p:cNvSpPr>
            <a:spLocks noGrp="1"/>
          </p:cNvSpPr>
          <p:nvPr>
            <p:ph type="body" sz="quarter" idx="16" hasCustomPrompt="1"/>
          </p:nvPr>
        </p:nvSpPr>
        <p:spPr>
          <a:xfrm>
            <a:off x="4844008" y="2232400"/>
            <a:ext cx="2288345"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0" name="Text Placeholder 5"/>
          <p:cNvSpPr>
            <a:spLocks noGrp="1"/>
          </p:cNvSpPr>
          <p:nvPr>
            <p:ph type="body" sz="quarter" idx="17" hasCustomPrompt="1"/>
          </p:nvPr>
        </p:nvSpPr>
        <p:spPr>
          <a:xfrm>
            <a:off x="7651717" y="1953403"/>
            <a:ext cx="3244883" cy="909460"/>
          </a:xfrm>
        </p:spPr>
        <p:txBody>
          <a:bodyPr anchor="ctr"/>
          <a:lstStyle>
            <a:lvl1pPr marL="0" marR="0" indent="0" algn="l" defTabSz="914324" rtl="0" eaLnBrk="1" fontAlgn="auto" latinLnBrk="0" hangingPunct="1">
              <a:lnSpc>
                <a:spcPct val="160000"/>
              </a:lnSpc>
              <a:spcBef>
                <a:spcPts val="0"/>
              </a:spcBef>
              <a:spcAft>
                <a:spcPts val="0"/>
              </a:spcAft>
              <a:buClrTx/>
              <a:buSzTx/>
              <a:buFontTx/>
              <a:buNone/>
              <a:tabLst/>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p>
        </p:txBody>
      </p:sp>
      <p:sp>
        <p:nvSpPr>
          <p:cNvPr id="21" name="Rectangle 20"/>
          <p:cNvSpPr/>
          <p:nvPr/>
        </p:nvSpPr>
        <p:spPr>
          <a:xfrm>
            <a:off x="4751917" y="3168326"/>
            <a:ext cx="2478877" cy="604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Text Placeholder 5"/>
          <p:cNvSpPr>
            <a:spLocks noGrp="1"/>
          </p:cNvSpPr>
          <p:nvPr>
            <p:ph type="body" sz="quarter" idx="18" hasCustomPrompt="1"/>
          </p:nvPr>
        </p:nvSpPr>
        <p:spPr>
          <a:xfrm>
            <a:off x="4844008" y="3253267"/>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3" name="Text Placeholder 5"/>
          <p:cNvSpPr>
            <a:spLocks noGrp="1"/>
          </p:cNvSpPr>
          <p:nvPr>
            <p:ph type="body" sz="quarter" idx="19" hasCustomPrompt="1"/>
          </p:nvPr>
        </p:nvSpPr>
        <p:spPr>
          <a:xfrm>
            <a:off x="7651717" y="2974270"/>
            <a:ext cx="3244883" cy="909460"/>
          </a:xfrm>
        </p:spPr>
        <p:txBody>
          <a:bodyPr anchor="ctr"/>
          <a:lstStyle>
            <a:lvl1pPr marL="0" marR="0" indent="0" algn="l" defTabSz="914324" rtl="0" eaLnBrk="1" fontAlgn="auto" latinLnBrk="0" hangingPunct="1">
              <a:lnSpc>
                <a:spcPct val="160000"/>
              </a:lnSpc>
              <a:spcBef>
                <a:spcPts val="0"/>
              </a:spcBef>
              <a:spcAft>
                <a:spcPts val="0"/>
              </a:spcAft>
              <a:buClrTx/>
              <a:buSzTx/>
              <a:buFontTx/>
              <a:buNone/>
              <a:tabLst/>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p>
        </p:txBody>
      </p:sp>
      <p:sp>
        <p:nvSpPr>
          <p:cNvPr id="24" name="Rectangle 23"/>
          <p:cNvSpPr/>
          <p:nvPr/>
        </p:nvSpPr>
        <p:spPr>
          <a:xfrm>
            <a:off x="4751917" y="4189193"/>
            <a:ext cx="2478877" cy="60418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p>
        </p:txBody>
      </p:sp>
      <p:sp>
        <p:nvSpPr>
          <p:cNvPr id="25" name="Text Placeholder 5"/>
          <p:cNvSpPr>
            <a:spLocks noGrp="1"/>
          </p:cNvSpPr>
          <p:nvPr>
            <p:ph type="body" sz="quarter" idx="20" hasCustomPrompt="1"/>
          </p:nvPr>
        </p:nvSpPr>
        <p:spPr>
          <a:xfrm>
            <a:off x="4844008" y="4274134"/>
            <a:ext cx="2288345"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6" name="Text Placeholder 5"/>
          <p:cNvSpPr>
            <a:spLocks noGrp="1"/>
          </p:cNvSpPr>
          <p:nvPr>
            <p:ph type="body" sz="quarter" idx="21" hasCustomPrompt="1"/>
          </p:nvPr>
        </p:nvSpPr>
        <p:spPr>
          <a:xfrm>
            <a:off x="7651717" y="3995136"/>
            <a:ext cx="3244883" cy="909460"/>
          </a:xfrm>
        </p:spPr>
        <p:txBody>
          <a:bodyPr anchor="ctr"/>
          <a:lstStyle>
            <a:lvl1pPr marL="0" marR="0" indent="0" algn="l" defTabSz="914324" rtl="0" eaLnBrk="1" fontAlgn="auto" latinLnBrk="0" hangingPunct="1">
              <a:lnSpc>
                <a:spcPct val="160000"/>
              </a:lnSpc>
              <a:spcBef>
                <a:spcPts val="0"/>
              </a:spcBef>
              <a:spcAft>
                <a:spcPts val="0"/>
              </a:spcAft>
              <a:buClrTx/>
              <a:buSzTx/>
              <a:buFontTx/>
              <a:buNone/>
              <a:tabLst/>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p>
        </p:txBody>
      </p:sp>
      <p:sp>
        <p:nvSpPr>
          <p:cNvPr id="27" name="Rectangle 26"/>
          <p:cNvSpPr/>
          <p:nvPr/>
        </p:nvSpPr>
        <p:spPr>
          <a:xfrm>
            <a:off x="4751917" y="5210060"/>
            <a:ext cx="2478877" cy="604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8" name="Text Placeholder 5"/>
          <p:cNvSpPr>
            <a:spLocks noGrp="1"/>
          </p:cNvSpPr>
          <p:nvPr>
            <p:ph type="body" sz="quarter" idx="22" hasCustomPrompt="1"/>
          </p:nvPr>
        </p:nvSpPr>
        <p:spPr>
          <a:xfrm>
            <a:off x="4844008" y="5295001"/>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9" name="Text Placeholder 5"/>
          <p:cNvSpPr>
            <a:spLocks noGrp="1"/>
          </p:cNvSpPr>
          <p:nvPr>
            <p:ph type="body" sz="quarter" idx="23" hasCustomPrompt="1"/>
          </p:nvPr>
        </p:nvSpPr>
        <p:spPr>
          <a:xfrm>
            <a:off x="7651717" y="5016004"/>
            <a:ext cx="3244883" cy="909460"/>
          </a:xfrm>
        </p:spPr>
        <p:txBody>
          <a:bodyPr anchor="ctr"/>
          <a:lstStyle>
            <a:lvl1pPr marL="0" marR="0" indent="0" algn="l" defTabSz="914324" rtl="0" eaLnBrk="1" fontAlgn="auto" latinLnBrk="0" hangingPunct="1">
              <a:lnSpc>
                <a:spcPct val="160000"/>
              </a:lnSpc>
              <a:spcBef>
                <a:spcPts val="0"/>
              </a:spcBef>
              <a:spcAft>
                <a:spcPts val="0"/>
              </a:spcAft>
              <a:buClrTx/>
              <a:buSzTx/>
              <a:buFontTx/>
              <a:buNone/>
              <a:tabLst/>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p>
        </p:txBody>
      </p:sp>
    </p:spTree>
    <p:extLst>
      <p:ext uri="{BB962C8B-B14F-4D97-AF65-F5344CB8AC3E}">
        <p14:creationId xmlns:p14="http://schemas.microsoft.com/office/powerpoint/2010/main" val="7271291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 keywords and tex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Rectangle 5"/>
          <p:cNvSpPr/>
          <p:nvPr/>
        </p:nvSpPr>
        <p:spPr>
          <a:xfrm>
            <a:off x="2996142" y="1503065"/>
            <a:ext cx="1887008" cy="188729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Rectangle 6"/>
          <p:cNvSpPr/>
          <p:nvPr/>
        </p:nvSpPr>
        <p:spPr>
          <a:xfrm>
            <a:off x="3977217" y="3466578"/>
            <a:ext cx="1887008" cy="188729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Rectangle 7"/>
          <p:cNvSpPr/>
          <p:nvPr/>
        </p:nvSpPr>
        <p:spPr>
          <a:xfrm>
            <a:off x="2015067" y="3466578"/>
            <a:ext cx="1887008" cy="188729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Title 1"/>
          <p:cNvSpPr>
            <a:spLocks noGrp="1"/>
          </p:cNvSpPr>
          <p:nvPr>
            <p:ph type="title" hasCustomPrompt="1"/>
          </p:nvPr>
        </p:nvSpPr>
        <p:spPr>
          <a:xfrm>
            <a:off x="7440084" y="1451652"/>
            <a:ext cx="3443817" cy="1913540"/>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1" name="Text Placeholder 5"/>
          <p:cNvSpPr>
            <a:spLocks noGrp="1"/>
          </p:cNvSpPr>
          <p:nvPr>
            <p:ph type="body" sz="quarter" idx="12" hasCustomPrompt="1"/>
          </p:nvPr>
        </p:nvSpPr>
        <p:spPr>
          <a:xfrm>
            <a:off x="7452784" y="3574543"/>
            <a:ext cx="3443817"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2" name="Text Placeholder 5"/>
          <p:cNvSpPr>
            <a:spLocks noGrp="1"/>
          </p:cNvSpPr>
          <p:nvPr>
            <p:ph type="body" sz="quarter" idx="15" hasCustomPrompt="1"/>
          </p:nvPr>
        </p:nvSpPr>
        <p:spPr>
          <a:xfrm>
            <a:off x="2996142" y="2242841"/>
            <a:ext cx="1887008"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3" name="Text Placeholder 5"/>
          <p:cNvSpPr>
            <a:spLocks noGrp="1"/>
          </p:cNvSpPr>
          <p:nvPr>
            <p:ph type="body" sz="quarter" idx="16" hasCustomPrompt="1"/>
          </p:nvPr>
        </p:nvSpPr>
        <p:spPr>
          <a:xfrm>
            <a:off x="2015067" y="4206355"/>
            <a:ext cx="1887008"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5" name="Text Placeholder 5"/>
          <p:cNvSpPr>
            <a:spLocks noGrp="1"/>
          </p:cNvSpPr>
          <p:nvPr>
            <p:ph type="body" sz="quarter" idx="17" hasCustomPrompt="1"/>
          </p:nvPr>
        </p:nvSpPr>
        <p:spPr>
          <a:xfrm>
            <a:off x="3977217" y="4206355"/>
            <a:ext cx="1887008"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6604788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 keywords and tex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Rectangle 5"/>
          <p:cNvSpPr/>
          <p:nvPr/>
        </p:nvSpPr>
        <p:spPr>
          <a:xfrm>
            <a:off x="2015067" y="1283957"/>
            <a:ext cx="1887008" cy="18872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Rectangle 6"/>
          <p:cNvSpPr/>
          <p:nvPr/>
        </p:nvSpPr>
        <p:spPr>
          <a:xfrm>
            <a:off x="3977217" y="1760281"/>
            <a:ext cx="1887008" cy="188729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Rectangle 7"/>
          <p:cNvSpPr/>
          <p:nvPr/>
        </p:nvSpPr>
        <p:spPr>
          <a:xfrm>
            <a:off x="2015067" y="3247471"/>
            <a:ext cx="1887008" cy="188729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Rectangle 8"/>
          <p:cNvSpPr/>
          <p:nvPr/>
        </p:nvSpPr>
        <p:spPr>
          <a:xfrm>
            <a:off x="3977217" y="3723795"/>
            <a:ext cx="1887008" cy="18872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Title 1"/>
          <p:cNvSpPr>
            <a:spLocks noGrp="1"/>
          </p:cNvSpPr>
          <p:nvPr>
            <p:ph type="title" hasCustomPrompt="1"/>
          </p:nvPr>
        </p:nvSpPr>
        <p:spPr>
          <a:xfrm>
            <a:off x="7440084" y="1451652"/>
            <a:ext cx="3443817" cy="1913540"/>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1" name="Text Placeholder 5"/>
          <p:cNvSpPr>
            <a:spLocks noGrp="1"/>
          </p:cNvSpPr>
          <p:nvPr>
            <p:ph type="body" sz="quarter" idx="12" hasCustomPrompt="1"/>
          </p:nvPr>
        </p:nvSpPr>
        <p:spPr>
          <a:xfrm>
            <a:off x="7452784" y="3574543"/>
            <a:ext cx="3443817"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2" name="Text Placeholder 5"/>
          <p:cNvSpPr>
            <a:spLocks noGrp="1"/>
          </p:cNvSpPr>
          <p:nvPr>
            <p:ph type="body" sz="quarter" idx="15" hasCustomPrompt="1"/>
          </p:nvPr>
        </p:nvSpPr>
        <p:spPr>
          <a:xfrm>
            <a:off x="2015067" y="2023734"/>
            <a:ext cx="1887008"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3" name="Text Placeholder 5"/>
          <p:cNvSpPr>
            <a:spLocks noGrp="1"/>
          </p:cNvSpPr>
          <p:nvPr>
            <p:ph type="body" sz="quarter" idx="16" hasCustomPrompt="1"/>
          </p:nvPr>
        </p:nvSpPr>
        <p:spPr>
          <a:xfrm>
            <a:off x="2015067" y="3987248"/>
            <a:ext cx="1887008"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5" name="Text Placeholder 5"/>
          <p:cNvSpPr>
            <a:spLocks noGrp="1"/>
          </p:cNvSpPr>
          <p:nvPr>
            <p:ph type="body" sz="quarter" idx="17" hasCustomPrompt="1"/>
          </p:nvPr>
        </p:nvSpPr>
        <p:spPr>
          <a:xfrm>
            <a:off x="3977217" y="2500057"/>
            <a:ext cx="1887008"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6" name="Text Placeholder 5"/>
          <p:cNvSpPr>
            <a:spLocks noGrp="1"/>
          </p:cNvSpPr>
          <p:nvPr>
            <p:ph type="body" sz="quarter" idx="18" hasCustomPrompt="1"/>
          </p:nvPr>
        </p:nvSpPr>
        <p:spPr>
          <a:xfrm>
            <a:off x="3977217" y="4463571"/>
            <a:ext cx="1887008"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1878281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Ke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20" name="Rectangle 19"/>
          <p:cNvSpPr/>
          <p:nvPr/>
        </p:nvSpPr>
        <p:spPr>
          <a:xfrm>
            <a:off x="5154637" y="2154417"/>
            <a:ext cx="720000" cy="1968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1" name="Rectangle 20"/>
          <p:cNvSpPr/>
          <p:nvPr/>
        </p:nvSpPr>
        <p:spPr>
          <a:xfrm>
            <a:off x="5154637" y="2485380"/>
            <a:ext cx="480000" cy="19683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Rectangle 21"/>
          <p:cNvSpPr/>
          <p:nvPr/>
        </p:nvSpPr>
        <p:spPr>
          <a:xfrm>
            <a:off x="5154637" y="2816343"/>
            <a:ext cx="240000" cy="19683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3" name="Text Placeholder 5"/>
          <p:cNvSpPr>
            <a:spLocks noGrp="1"/>
          </p:cNvSpPr>
          <p:nvPr>
            <p:ph type="body" sz="quarter" idx="14" hasCustomPrompt="1"/>
          </p:nvPr>
        </p:nvSpPr>
        <p:spPr>
          <a:xfrm>
            <a:off x="5932318" y="2065459"/>
            <a:ext cx="1984227" cy="379671"/>
          </a:xfrm>
        </p:spPr>
        <p:txBody>
          <a:bodyPr anchor="ctr">
            <a:normAutofit/>
          </a:bodyPr>
          <a:lstStyle>
            <a:lvl1pPr marL="0" indent="0" algn="l">
              <a:lnSpc>
                <a:spcPct val="100000"/>
              </a:lnSpc>
              <a:spcBef>
                <a:spcPts val="0"/>
              </a:spcBef>
              <a:buFontTx/>
              <a:buNone/>
              <a:defRPr sz="1333">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Keyword</a:t>
            </a:r>
            <a:endParaRPr kumimoji="1" lang="ja-JP" altLang="en-US" dirty="0"/>
          </a:p>
        </p:txBody>
      </p:sp>
      <p:sp>
        <p:nvSpPr>
          <p:cNvPr id="24" name="Text Placeholder 5"/>
          <p:cNvSpPr>
            <a:spLocks noGrp="1"/>
          </p:cNvSpPr>
          <p:nvPr>
            <p:ph type="body" sz="quarter" idx="15" hasCustomPrompt="1"/>
          </p:nvPr>
        </p:nvSpPr>
        <p:spPr>
          <a:xfrm>
            <a:off x="5690201" y="2400656"/>
            <a:ext cx="1984227" cy="379671"/>
          </a:xfrm>
        </p:spPr>
        <p:txBody>
          <a:bodyPr anchor="ctr">
            <a:normAutofit/>
          </a:bodyPr>
          <a:lstStyle>
            <a:lvl1pPr marL="0" indent="0" algn="l">
              <a:lnSpc>
                <a:spcPct val="100000"/>
              </a:lnSpc>
              <a:spcBef>
                <a:spcPts val="0"/>
              </a:spcBef>
              <a:buFontTx/>
              <a:buNone/>
              <a:defRPr sz="1333">
                <a:solidFill>
                  <a:schemeClr val="tx2">
                    <a:lumMod val="60000"/>
                    <a:lumOff val="40000"/>
                  </a:schemeClr>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Keyword</a:t>
            </a:r>
            <a:endParaRPr kumimoji="1" lang="ja-JP" altLang="en-US" dirty="0"/>
          </a:p>
        </p:txBody>
      </p:sp>
      <p:sp>
        <p:nvSpPr>
          <p:cNvPr id="25" name="Text Placeholder 5"/>
          <p:cNvSpPr>
            <a:spLocks noGrp="1"/>
          </p:cNvSpPr>
          <p:nvPr>
            <p:ph type="body" sz="quarter" idx="16" hasCustomPrompt="1"/>
          </p:nvPr>
        </p:nvSpPr>
        <p:spPr>
          <a:xfrm>
            <a:off x="5455856" y="2735853"/>
            <a:ext cx="1984227" cy="379671"/>
          </a:xfrm>
        </p:spPr>
        <p:txBody>
          <a:bodyPr anchor="ctr">
            <a:normAutofit/>
          </a:bodyPr>
          <a:lstStyle>
            <a:lvl1pPr marL="0" indent="0" algn="l">
              <a:lnSpc>
                <a:spcPct val="100000"/>
              </a:lnSpc>
              <a:spcBef>
                <a:spcPts val="0"/>
              </a:spcBef>
              <a:buFontTx/>
              <a:buNone/>
              <a:defRPr sz="1333">
                <a:solidFill>
                  <a:schemeClr val="tx2">
                    <a:lumMod val="40000"/>
                    <a:lumOff val="60000"/>
                  </a:schemeClr>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Keyword</a:t>
            </a:r>
            <a:endParaRPr kumimoji="1" lang="ja-JP" altLang="en-US" dirty="0"/>
          </a:p>
        </p:txBody>
      </p:sp>
      <p:sp>
        <p:nvSpPr>
          <p:cNvPr id="27" name="Text Placeholder 5"/>
          <p:cNvSpPr>
            <a:spLocks noGrp="1"/>
          </p:cNvSpPr>
          <p:nvPr>
            <p:ph type="body" sz="quarter" idx="12" hasCustomPrompt="1"/>
          </p:nvPr>
        </p:nvSpPr>
        <p:spPr>
          <a:xfrm>
            <a:off x="8206154" y="2180503"/>
            <a:ext cx="2690446" cy="2496994"/>
          </a:xfrm>
        </p:spPr>
        <p:txBody>
          <a:bodyPr anchor="ctr"/>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9" name="Title 1"/>
          <p:cNvSpPr>
            <a:spLocks noGrp="1"/>
          </p:cNvSpPr>
          <p:nvPr>
            <p:ph type="title" hasCustomPrompt="1"/>
          </p:nvPr>
        </p:nvSpPr>
        <p:spPr>
          <a:xfrm>
            <a:off x="935567" y="2422731"/>
            <a:ext cx="3016853" cy="2012539"/>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2" name="Freeform: Shape 31"/>
          <p:cNvSpPr/>
          <p:nvPr/>
        </p:nvSpPr>
        <p:spPr>
          <a:xfrm>
            <a:off x="4351867" y="1775100"/>
            <a:ext cx="1425527" cy="3306743"/>
          </a:xfrm>
          <a:custGeom>
            <a:avLst/>
            <a:gdLst>
              <a:gd name="connsiteX0" fmla="*/ 1069144 w 2138290"/>
              <a:gd name="connsiteY0" fmla="*/ 3116480 h 4959349"/>
              <a:gd name="connsiteX1" fmla="*/ 295421 w 2138290"/>
              <a:gd name="connsiteY1" fmla="*/ 3890203 h 4959349"/>
              <a:gd name="connsiteX2" fmla="*/ 1069144 w 2138290"/>
              <a:gd name="connsiteY2" fmla="*/ 4663926 h 4959349"/>
              <a:gd name="connsiteX3" fmla="*/ 1842867 w 2138290"/>
              <a:gd name="connsiteY3" fmla="*/ 3890203 h 4959349"/>
              <a:gd name="connsiteX4" fmla="*/ 1069144 w 2138290"/>
              <a:gd name="connsiteY4" fmla="*/ 3116480 h 4959349"/>
              <a:gd name="connsiteX5" fmla="*/ 921434 w 2138290"/>
              <a:gd name="connsiteY5" fmla="*/ 0 h 4959349"/>
              <a:gd name="connsiteX6" fmla="*/ 1216856 w 2138290"/>
              <a:gd name="connsiteY6" fmla="*/ 0 h 4959349"/>
              <a:gd name="connsiteX7" fmla="*/ 1216856 w 2138290"/>
              <a:gd name="connsiteY7" fmla="*/ 2835950 h 4959349"/>
              <a:gd name="connsiteX8" fmla="*/ 1284615 w 2138290"/>
              <a:gd name="connsiteY8" fmla="*/ 2842780 h 4959349"/>
              <a:gd name="connsiteX9" fmla="*/ 2138290 w 2138290"/>
              <a:gd name="connsiteY9" fmla="*/ 3890204 h 4959349"/>
              <a:gd name="connsiteX10" fmla="*/ 1069145 w 2138290"/>
              <a:gd name="connsiteY10" fmla="*/ 4959349 h 4959349"/>
              <a:gd name="connsiteX11" fmla="*/ 0 w 2138290"/>
              <a:gd name="connsiteY11" fmla="*/ 3890204 h 4959349"/>
              <a:gd name="connsiteX12" fmla="*/ 853675 w 2138290"/>
              <a:gd name="connsiteY12" fmla="*/ 2842780 h 4959349"/>
              <a:gd name="connsiteX13" fmla="*/ 921434 w 2138290"/>
              <a:gd name="connsiteY13" fmla="*/ 2835950 h 495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290" h="4959349">
                <a:moveTo>
                  <a:pt x="1069144" y="3116480"/>
                </a:moveTo>
                <a:cubicBezTo>
                  <a:pt x="641829" y="3116480"/>
                  <a:pt x="295421" y="3462888"/>
                  <a:pt x="295421" y="3890203"/>
                </a:cubicBezTo>
                <a:cubicBezTo>
                  <a:pt x="295421" y="4317518"/>
                  <a:pt x="641829" y="4663926"/>
                  <a:pt x="1069144" y="4663926"/>
                </a:cubicBezTo>
                <a:cubicBezTo>
                  <a:pt x="1496459" y="4663926"/>
                  <a:pt x="1842867" y="4317518"/>
                  <a:pt x="1842867" y="3890203"/>
                </a:cubicBezTo>
                <a:cubicBezTo>
                  <a:pt x="1842867" y="3462888"/>
                  <a:pt x="1496459" y="3116480"/>
                  <a:pt x="1069144" y="3116480"/>
                </a:cubicBezTo>
                <a:close/>
                <a:moveTo>
                  <a:pt x="921434" y="0"/>
                </a:moveTo>
                <a:lnTo>
                  <a:pt x="1216856" y="0"/>
                </a:lnTo>
                <a:lnTo>
                  <a:pt x="1216856" y="2835950"/>
                </a:lnTo>
                <a:lnTo>
                  <a:pt x="1284615" y="2842780"/>
                </a:lnTo>
                <a:cubicBezTo>
                  <a:pt x="1771806" y="2942474"/>
                  <a:pt x="2138290" y="3373541"/>
                  <a:pt x="2138290" y="3890204"/>
                </a:cubicBezTo>
                <a:cubicBezTo>
                  <a:pt x="2138290" y="4480676"/>
                  <a:pt x="1659617" y="4959349"/>
                  <a:pt x="1069145" y="4959349"/>
                </a:cubicBezTo>
                <a:cubicBezTo>
                  <a:pt x="478673" y="4959349"/>
                  <a:pt x="0" y="4480676"/>
                  <a:pt x="0" y="3890204"/>
                </a:cubicBezTo>
                <a:cubicBezTo>
                  <a:pt x="0" y="3373541"/>
                  <a:pt x="366484" y="2942474"/>
                  <a:pt x="853675" y="2842780"/>
                </a:cubicBezTo>
                <a:lnTo>
                  <a:pt x="921434" y="283595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42876495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imple process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Diamond 4"/>
          <p:cNvSpPr/>
          <p:nvPr/>
        </p:nvSpPr>
        <p:spPr>
          <a:xfrm>
            <a:off x="2624667" y="2392958"/>
            <a:ext cx="851505" cy="851637"/>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Text Placeholder 5"/>
          <p:cNvSpPr>
            <a:spLocks noGrp="1"/>
          </p:cNvSpPr>
          <p:nvPr>
            <p:ph type="body" sz="quarter" idx="14" hasCustomPrompt="1"/>
          </p:nvPr>
        </p:nvSpPr>
        <p:spPr>
          <a:xfrm rot="18900000">
            <a:off x="3095103" y="1771058"/>
            <a:ext cx="1643367" cy="379671"/>
          </a:xfrm>
        </p:spPr>
        <p:txBody>
          <a:bodyPr anchor="ctr">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4" name="Text Placeholder 5"/>
          <p:cNvSpPr>
            <a:spLocks noGrp="1"/>
          </p:cNvSpPr>
          <p:nvPr>
            <p:ph type="body" sz="quarter" idx="16" hasCustomPrompt="1"/>
          </p:nvPr>
        </p:nvSpPr>
        <p:spPr>
          <a:xfrm rot="18900000">
            <a:off x="9188607" y="1771059"/>
            <a:ext cx="1643367" cy="379671"/>
          </a:xfrm>
        </p:spPr>
        <p:txBody>
          <a:bodyPr anchor="ctr">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5" name="Text Placeholder 5"/>
          <p:cNvSpPr>
            <a:spLocks noGrp="1"/>
          </p:cNvSpPr>
          <p:nvPr>
            <p:ph type="body" sz="quarter" idx="17" hasCustomPrompt="1"/>
          </p:nvPr>
        </p:nvSpPr>
        <p:spPr>
          <a:xfrm rot="18900000">
            <a:off x="2660381" y="3342005"/>
            <a:ext cx="1541138" cy="379671"/>
          </a:xfrm>
        </p:spPr>
        <p:txBody>
          <a:bodyPr anchor="ctr">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6" name="Text Placeholder 5"/>
          <p:cNvSpPr>
            <a:spLocks noGrp="1"/>
          </p:cNvSpPr>
          <p:nvPr>
            <p:ph type="body" sz="quarter" idx="18" hasCustomPrompt="1"/>
          </p:nvPr>
        </p:nvSpPr>
        <p:spPr>
          <a:xfrm rot="18900000">
            <a:off x="4488576" y="3450674"/>
            <a:ext cx="1541138" cy="379671"/>
          </a:xfrm>
        </p:spPr>
        <p:txBody>
          <a:bodyPr anchor="ctr">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9" name="Text Placeholder 5"/>
          <p:cNvSpPr>
            <a:spLocks noGrp="1"/>
          </p:cNvSpPr>
          <p:nvPr>
            <p:ph type="body" sz="quarter" idx="20" hasCustomPrompt="1"/>
          </p:nvPr>
        </p:nvSpPr>
        <p:spPr>
          <a:xfrm rot="18900000">
            <a:off x="6551343" y="3342005"/>
            <a:ext cx="1541138" cy="379671"/>
          </a:xfrm>
        </p:spPr>
        <p:txBody>
          <a:bodyPr anchor="ctr">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0" name="Text Placeholder 5"/>
          <p:cNvSpPr>
            <a:spLocks noGrp="1"/>
          </p:cNvSpPr>
          <p:nvPr>
            <p:ph type="body" sz="quarter" idx="21" hasCustomPrompt="1"/>
          </p:nvPr>
        </p:nvSpPr>
        <p:spPr>
          <a:xfrm rot="18900000">
            <a:off x="4931245" y="1877900"/>
            <a:ext cx="1643367" cy="379671"/>
          </a:xfrm>
        </p:spPr>
        <p:txBody>
          <a:bodyPr anchor="ctr">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3" name="Text Placeholder 5"/>
          <p:cNvSpPr>
            <a:spLocks noGrp="1"/>
          </p:cNvSpPr>
          <p:nvPr>
            <p:ph type="body" sz="quarter" idx="22" hasCustomPrompt="1"/>
          </p:nvPr>
        </p:nvSpPr>
        <p:spPr>
          <a:xfrm rot="18900000">
            <a:off x="7101213" y="1877901"/>
            <a:ext cx="1643367" cy="379671"/>
          </a:xfrm>
        </p:spPr>
        <p:txBody>
          <a:bodyPr anchor="ctr">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7" name="Title 1"/>
          <p:cNvSpPr>
            <a:spLocks noGrp="1"/>
          </p:cNvSpPr>
          <p:nvPr>
            <p:ph type="title" hasCustomPrompt="1"/>
          </p:nvPr>
        </p:nvSpPr>
        <p:spPr>
          <a:xfrm>
            <a:off x="935567" y="4667937"/>
            <a:ext cx="3816350" cy="1365547"/>
          </a:xfrm>
        </p:spPr>
        <p:txBody>
          <a:bodyPr anchor="ctr"/>
          <a:lstStyle>
            <a:lvl1pPr algn="r">
              <a:defRPr/>
            </a:lvl1pPr>
          </a:lstStyle>
          <a:p>
            <a:r>
              <a:rPr kumimoji="1" lang="en-US" altLang="ja-JP" dirty="0"/>
              <a:t>Slide title</a:t>
            </a:r>
            <a:endParaRPr kumimoji="1" lang="ja-JP" altLang="en-US" dirty="0"/>
          </a:p>
        </p:txBody>
      </p:sp>
      <p:sp>
        <p:nvSpPr>
          <p:cNvPr id="28" name="Text Placeholder 5"/>
          <p:cNvSpPr>
            <a:spLocks noGrp="1"/>
          </p:cNvSpPr>
          <p:nvPr>
            <p:ph type="body" sz="quarter" idx="12" hasCustomPrompt="1"/>
          </p:nvPr>
        </p:nvSpPr>
        <p:spPr>
          <a:xfrm>
            <a:off x="5052646" y="4792874"/>
            <a:ext cx="5124287" cy="1109304"/>
          </a:xfrm>
        </p:spPr>
        <p:txBody>
          <a:bodyPr anchor="ctr"/>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8" name="Diamond 7"/>
          <p:cNvSpPr/>
          <p:nvPr/>
        </p:nvSpPr>
        <p:spPr>
          <a:xfrm>
            <a:off x="3923696" y="2605867"/>
            <a:ext cx="425753" cy="425818"/>
          </a:xfrm>
          <a:prstGeom prst="diamond">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Diamond 8"/>
          <p:cNvSpPr/>
          <p:nvPr/>
        </p:nvSpPr>
        <p:spPr>
          <a:xfrm>
            <a:off x="4796972" y="2605867"/>
            <a:ext cx="425753" cy="425818"/>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Diamond 5"/>
          <p:cNvSpPr/>
          <p:nvPr/>
        </p:nvSpPr>
        <p:spPr>
          <a:xfrm>
            <a:off x="5670248" y="2392958"/>
            <a:ext cx="851505" cy="851637"/>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Diamond 9"/>
          <p:cNvSpPr/>
          <p:nvPr/>
        </p:nvSpPr>
        <p:spPr>
          <a:xfrm>
            <a:off x="6969276" y="2605867"/>
            <a:ext cx="425753" cy="425818"/>
          </a:xfrm>
          <a:prstGeom prst="diamond">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Diamond 10"/>
          <p:cNvSpPr/>
          <p:nvPr/>
        </p:nvSpPr>
        <p:spPr>
          <a:xfrm>
            <a:off x="7842552" y="2605867"/>
            <a:ext cx="425753" cy="425818"/>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Diamond 6"/>
          <p:cNvSpPr/>
          <p:nvPr/>
        </p:nvSpPr>
        <p:spPr>
          <a:xfrm>
            <a:off x="8715829" y="2392958"/>
            <a:ext cx="851505" cy="851637"/>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33022101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imple process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Diamond 5"/>
          <p:cNvSpPr/>
          <p:nvPr/>
        </p:nvSpPr>
        <p:spPr>
          <a:xfrm>
            <a:off x="1403385" y="2881325"/>
            <a:ext cx="1567543" cy="1567785"/>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 name="Diamond 4"/>
          <p:cNvSpPr/>
          <p:nvPr/>
        </p:nvSpPr>
        <p:spPr>
          <a:xfrm>
            <a:off x="1403385" y="3045845"/>
            <a:ext cx="1567543" cy="1567785"/>
          </a:xfrm>
          <a:prstGeom prst="diamond">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Text Placeholder 5"/>
          <p:cNvSpPr>
            <a:spLocks noGrp="1"/>
          </p:cNvSpPr>
          <p:nvPr>
            <p:ph type="body" sz="quarter" idx="17" hasCustomPrompt="1"/>
          </p:nvPr>
        </p:nvSpPr>
        <p:spPr>
          <a:xfrm>
            <a:off x="1521936" y="3625864"/>
            <a:ext cx="1330439"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0" name="Diamond 9"/>
          <p:cNvSpPr/>
          <p:nvPr/>
        </p:nvSpPr>
        <p:spPr>
          <a:xfrm rot="10800000">
            <a:off x="3363882" y="3210365"/>
            <a:ext cx="1567543" cy="1567785"/>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Diamond 10"/>
          <p:cNvSpPr/>
          <p:nvPr/>
        </p:nvSpPr>
        <p:spPr>
          <a:xfrm rot="10800000">
            <a:off x="3363882" y="3045845"/>
            <a:ext cx="1567543" cy="1567785"/>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Text Placeholder 5"/>
          <p:cNvSpPr>
            <a:spLocks noGrp="1"/>
          </p:cNvSpPr>
          <p:nvPr>
            <p:ph type="body" sz="quarter" idx="18" hasCustomPrompt="1"/>
          </p:nvPr>
        </p:nvSpPr>
        <p:spPr>
          <a:xfrm>
            <a:off x="3482433" y="3625864"/>
            <a:ext cx="1330439"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3" name="Text Placeholder 5"/>
          <p:cNvSpPr>
            <a:spLocks noGrp="1"/>
          </p:cNvSpPr>
          <p:nvPr>
            <p:ph type="body" sz="quarter" idx="12" hasCustomPrompt="1"/>
          </p:nvPr>
        </p:nvSpPr>
        <p:spPr>
          <a:xfrm>
            <a:off x="935568" y="1734010"/>
            <a:ext cx="2478877" cy="1016624"/>
          </a:xfrm>
        </p:spPr>
        <p:txBody>
          <a:bodyPr anchor="b"/>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4" name="Text Placeholder 5"/>
          <p:cNvSpPr>
            <a:spLocks noGrp="1"/>
          </p:cNvSpPr>
          <p:nvPr>
            <p:ph type="body" sz="quarter" idx="19" hasCustomPrompt="1"/>
          </p:nvPr>
        </p:nvSpPr>
        <p:spPr>
          <a:xfrm>
            <a:off x="2920363" y="4908840"/>
            <a:ext cx="2478877" cy="1016624"/>
          </a:xfrm>
        </p:spPr>
        <p:txBody>
          <a:bodyPr anchor="t"/>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5" name="Diamond 14"/>
          <p:cNvSpPr/>
          <p:nvPr/>
        </p:nvSpPr>
        <p:spPr>
          <a:xfrm>
            <a:off x="5324379" y="2881325"/>
            <a:ext cx="1567543" cy="1567785"/>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6" name="Diamond 15"/>
          <p:cNvSpPr/>
          <p:nvPr/>
        </p:nvSpPr>
        <p:spPr>
          <a:xfrm>
            <a:off x="5324379" y="3045845"/>
            <a:ext cx="1567543" cy="1567785"/>
          </a:xfrm>
          <a:prstGeom prst="diamond">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7" name="Text Placeholder 5"/>
          <p:cNvSpPr>
            <a:spLocks noGrp="1"/>
          </p:cNvSpPr>
          <p:nvPr>
            <p:ph type="body" sz="quarter" idx="20" hasCustomPrompt="1"/>
          </p:nvPr>
        </p:nvSpPr>
        <p:spPr>
          <a:xfrm>
            <a:off x="5442931" y="3625864"/>
            <a:ext cx="1330439"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8" name="Text Placeholder 5"/>
          <p:cNvSpPr>
            <a:spLocks noGrp="1"/>
          </p:cNvSpPr>
          <p:nvPr>
            <p:ph type="body" sz="quarter" idx="21" hasCustomPrompt="1"/>
          </p:nvPr>
        </p:nvSpPr>
        <p:spPr>
          <a:xfrm>
            <a:off x="4844412" y="1734010"/>
            <a:ext cx="2478877" cy="1016624"/>
          </a:xfrm>
        </p:spPr>
        <p:txBody>
          <a:bodyPr anchor="b"/>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9" name="Diamond 18"/>
          <p:cNvSpPr/>
          <p:nvPr/>
        </p:nvSpPr>
        <p:spPr>
          <a:xfrm rot="10800000">
            <a:off x="7284877" y="3210365"/>
            <a:ext cx="1567543" cy="1567785"/>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0" name="Diamond 19"/>
          <p:cNvSpPr/>
          <p:nvPr/>
        </p:nvSpPr>
        <p:spPr>
          <a:xfrm rot="10800000">
            <a:off x="7284877" y="3045845"/>
            <a:ext cx="1567543" cy="1567785"/>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1" name="Text Placeholder 5"/>
          <p:cNvSpPr>
            <a:spLocks noGrp="1"/>
          </p:cNvSpPr>
          <p:nvPr>
            <p:ph type="body" sz="quarter" idx="22" hasCustomPrompt="1"/>
          </p:nvPr>
        </p:nvSpPr>
        <p:spPr>
          <a:xfrm>
            <a:off x="7403428" y="3625864"/>
            <a:ext cx="1330439"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2" name="Text Placeholder 5"/>
          <p:cNvSpPr>
            <a:spLocks noGrp="1"/>
          </p:cNvSpPr>
          <p:nvPr>
            <p:ph type="body" sz="quarter" idx="23" hasCustomPrompt="1"/>
          </p:nvPr>
        </p:nvSpPr>
        <p:spPr>
          <a:xfrm>
            <a:off x="6829295" y="4908840"/>
            <a:ext cx="2478877" cy="1016624"/>
          </a:xfrm>
        </p:spPr>
        <p:txBody>
          <a:bodyPr anchor="t"/>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3" name="Diamond 22"/>
          <p:cNvSpPr/>
          <p:nvPr/>
        </p:nvSpPr>
        <p:spPr>
          <a:xfrm>
            <a:off x="9245374" y="2881325"/>
            <a:ext cx="1567543" cy="1567785"/>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4" name="Diamond 23"/>
          <p:cNvSpPr/>
          <p:nvPr/>
        </p:nvSpPr>
        <p:spPr>
          <a:xfrm>
            <a:off x="9245374" y="3045845"/>
            <a:ext cx="1567543" cy="1567785"/>
          </a:xfrm>
          <a:prstGeom prst="diamond">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Text Placeholder 5"/>
          <p:cNvSpPr>
            <a:spLocks noGrp="1"/>
          </p:cNvSpPr>
          <p:nvPr>
            <p:ph type="body" sz="quarter" idx="24" hasCustomPrompt="1"/>
          </p:nvPr>
        </p:nvSpPr>
        <p:spPr>
          <a:xfrm>
            <a:off x="9363925" y="3625864"/>
            <a:ext cx="1330439"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6" name="Text Placeholder 5"/>
          <p:cNvSpPr>
            <a:spLocks noGrp="1"/>
          </p:cNvSpPr>
          <p:nvPr>
            <p:ph type="body" sz="quarter" idx="25" hasCustomPrompt="1"/>
          </p:nvPr>
        </p:nvSpPr>
        <p:spPr>
          <a:xfrm>
            <a:off x="8789706" y="1734010"/>
            <a:ext cx="2478877" cy="1016624"/>
          </a:xfrm>
        </p:spPr>
        <p:txBody>
          <a:bodyPr anchor="b"/>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7" name="Title 1"/>
          <p:cNvSpPr>
            <a:spLocks noGrp="1"/>
          </p:cNvSpPr>
          <p:nvPr>
            <p:ph type="title" hasCustomPrompt="1"/>
          </p:nvPr>
        </p:nvSpPr>
        <p:spPr>
          <a:xfrm>
            <a:off x="2015067" y="833543"/>
            <a:ext cx="8161867" cy="695379"/>
          </a:xfrm>
        </p:spPr>
        <p:txBody>
          <a:bodyPr anchor="b"/>
          <a:lstStyle>
            <a:lvl1pPr algn="ctr">
              <a:defRPr/>
            </a:lvl1p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222737143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imple process 3">
    <p:bg>
      <p:bgPr>
        <a:solidFill>
          <a:schemeClr val="tx1"/>
        </a:solidFill>
        <a:effectLst/>
      </p:bgPr>
    </p:bg>
    <p:spTree>
      <p:nvGrpSpPr>
        <p:cNvPr id="1" name=""/>
        <p:cNvGrpSpPr/>
        <p:nvPr/>
      </p:nvGrpSpPr>
      <p:grpSpPr>
        <a:xfrm>
          <a:off x="0" y="0"/>
          <a:ext cx="0" cy="0"/>
          <a:chOff x="0" y="0"/>
          <a:chExt cx="0" cy="0"/>
        </a:xfrm>
      </p:grpSpPr>
      <p:cxnSp>
        <p:nvCxnSpPr>
          <p:cNvPr id="24" name="Straight Connector 23"/>
          <p:cNvCxnSpPr/>
          <p:nvPr/>
        </p:nvCxnSpPr>
        <p:spPr>
          <a:xfrm>
            <a:off x="0" y="2818776"/>
            <a:ext cx="12192000" cy="0"/>
          </a:xfrm>
          <a:prstGeom prst="line">
            <a:avLst/>
          </a:prstGeom>
          <a:ln w="127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Diamond 4"/>
          <p:cNvSpPr/>
          <p:nvPr/>
        </p:nvSpPr>
        <p:spPr>
          <a:xfrm>
            <a:off x="2624667" y="2392958"/>
            <a:ext cx="851505" cy="851637"/>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Text Placeholder 5"/>
          <p:cNvSpPr>
            <a:spLocks noGrp="1"/>
          </p:cNvSpPr>
          <p:nvPr>
            <p:ph type="body" sz="quarter" idx="14" hasCustomPrompt="1"/>
          </p:nvPr>
        </p:nvSpPr>
        <p:spPr>
          <a:xfrm rot="18900000">
            <a:off x="3095103" y="1771058"/>
            <a:ext cx="1643367" cy="379671"/>
          </a:xfrm>
        </p:spPr>
        <p:txBody>
          <a:bodyPr anchor="ctr">
            <a:normAutofit/>
          </a:bodyPr>
          <a:lstStyle>
            <a:lvl1pPr marL="0" indent="0" algn="l">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4" name="Text Placeholder 5"/>
          <p:cNvSpPr>
            <a:spLocks noGrp="1"/>
          </p:cNvSpPr>
          <p:nvPr>
            <p:ph type="body" sz="quarter" idx="16" hasCustomPrompt="1"/>
          </p:nvPr>
        </p:nvSpPr>
        <p:spPr>
          <a:xfrm rot="18900000">
            <a:off x="9188607" y="1771059"/>
            <a:ext cx="1643367" cy="379671"/>
          </a:xfrm>
        </p:spPr>
        <p:txBody>
          <a:bodyPr anchor="ctr">
            <a:normAutofit/>
          </a:bodyPr>
          <a:lstStyle>
            <a:lvl1pPr marL="0" indent="0" algn="l">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5" name="Text Placeholder 5"/>
          <p:cNvSpPr>
            <a:spLocks noGrp="1"/>
          </p:cNvSpPr>
          <p:nvPr>
            <p:ph type="body" sz="quarter" idx="17" hasCustomPrompt="1"/>
          </p:nvPr>
        </p:nvSpPr>
        <p:spPr>
          <a:xfrm rot="18900000">
            <a:off x="2660381" y="3342005"/>
            <a:ext cx="1541138" cy="379671"/>
          </a:xfrm>
        </p:spPr>
        <p:txBody>
          <a:bodyPr anchor="ctr">
            <a:normAutofit/>
          </a:bodyPr>
          <a:lstStyle>
            <a:lvl1pPr marL="0" indent="0" algn="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6" name="Text Placeholder 5"/>
          <p:cNvSpPr>
            <a:spLocks noGrp="1"/>
          </p:cNvSpPr>
          <p:nvPr>
            <p:ph type="body" sz="quarter" idx="18" hasCustomPrompt="1"/>
          </p:nvPr>
        </p:nvSpPr>
        <p:spPr>
          <a:xfrm rot="18900000">
            <a:off x="4488576" y="3450674"/>
            <a:ext cx="1541138" cy="379671"/>
          </a:xfrm>
        </p:spPr>
        <p:txBody>
          <a:bodyPr anchor="ctr">
            <a:normAutofit/>
          </a:bodyPr>
          <a:lstStyle>
            <a:lvl1pPr marL="0" indent="0" algn="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9" name="Text Placeholder 5"/>
          <p:cNvSpPr>
            <a:spLocks noGrp="1"/>
          </p:cNvSpPr>
          <p:nvPr>
            <p:ph type="body" sz="quarter" idx="20" hasCustomPrompt="1"/>
          </p:nvPr>
        </p:nvSpPr>
        <p:spPr>
          <a:xfrm rot="18900000">
            <a:off x="6551343" y="3342005"/>
            <a:ext cx="1541138" cy="379671"/>
          </a:xfrm>
        </p:spPr>
        <p:txBody>
          <a:bodyPr anchor="ctr">
            <a:normAutofit/>
          </a:bodyPr>
          <a:lstStyle>
            <a:lvl1pPr marL="0" indent="0" algn="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0" name="Text Placeholder 5"/>
          <p:cNvSpPr>
            <a:spLocks noGrp="1"/>
          </p:cNvSpPr>
          <p:nvPr>
            <p:ph type="body" sz="quarter" idx="21" hasCustomPrompt="1"/>
          </p:nvPr>
        </p:nvSpPr>
        <p:spPr>
          <a:xfrm rot="18900000">
            <a:off x="4931245" y="1877900"/>
            <a:ext cx="1643367" cy="379671"/>
          </a:xfrm>
        </p:spPr>
        <p:txBody>
          <a:bodyPr anchor="ctr">
            <a:normAutofit/>
          </a:bodyPr>
          <a:lstStyle>
            <a:lvl1pPr marL="0" indent="0" algn="l">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3" name="Text Placeholder 5"/>
          <p:cNvSpPr>
            <a:spLocks noGrp="1"/>
          </p:cNvSpPr>
          <p:nvPr>
            <p:ph type="body" sz="quarter" idx="22" hasCustomPrompt="1"/>
          </p:nvPr>
        </p:nvSpPr>
        <p:spPr>
          <a:xfrm rot="18900000">
            <a:off x="7101213" y="1877901"/>
            <a:ext cx="1643367" cy="379671"/>
          </a:xfrm>
        </p:spPr>
        <p:txBody>
          <a:bodyPr anchor="ctr">
            <a:normAutofit/>
          </a:bodyPr>
          <a:lstStyle>
            <a:lvl1pPr marL="0" indent="0" algn="l">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7" name="Title 1"/>
          <p:cNvSpPr>
            <a:spLocks noGrp="1"/>
          </p:cNvSpPr>
          <p:nvPr>
            <p:ph type="title" hasCustomPrompt="1"/>
          </p:nvPr>
        </p:nvSpPr>
        <p:spPr>
          <a:xfrm>
            <a:off x="935567" y="4667937"/>
            <a:ext cx="3816350" cy="1365547"/>
          </a:xfrm>
        </p:spPr>
        <p:txBody>
          <a:bodyPr anchor="ctr"/>
          <a:lstStyle>
            <a:lvl1pPr algn="r">
              <a:defRPr>
                <a:solidFill>
                  <a:schemeClr val="bg1"/>
                </a:solidFill>
              </a:defRPr>
            </a:lvl1pPr>
          </a:lstStyle>
          <a:p>
            <a:r>
              <a:rPr kumimoji="1" lang="en-US" altLang="ja-JP" dirty="0"/>
              <a:t>Slide title</a:t>
            </a:r>
            <a:endParaRPr kumimoji="1" lang="ja-JP" altLang="en-US" dirty="0"/>
          </a:p>
        </p:txBody>
      </p:sp>
      <p:sp>
        <p:nvSpPr>
          <p:cNvPr id="28" name="Text Placeholder 5"/>
          <p:cNvSpPr>
            <a:spLocks noGrp="1"/>
          </p:cNvSpPr>
          <p:nvPr>
            <p:ph type="body" sz="quarter" idx="12" hasCustomPrompt="1"/>
          </p:nvPr>
        </p:nvSpPr>
        <p:spPr>
          <a:xfrm>
            <a:off x="5052646" y="4792874"/>
            <a:ext cx="5124287" cy="1109304"/>
          </a:xfrm>
        </p:spPr>
        <p:txBody>
          <a:bodyPr anchor="ctr"/>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8" name="Diamond 7"/>
          <p:cNvSpPr/>
          <p:nvPr/>
        </p:nvSpPr>
        <p:spPr>
          <a:xfrm>
            <a:off x="3923696" y="2605867"/>
            <a:ext cx="425753" cy="425818"/>
          </a:xfrm>
          <a:prstGeom prst="diamon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Diamond 8"/>
          <p:cNvSpPr/>
          <p:nvPr/>
        </p:nvSpPr>
        <p:spPr>
          <a:xfrm>
            <a:off x="4796972" y="2605867"/>
            <a:ext cx="425753" cy="425818"/>
          </a:xfrm>
          <a:prstGeom prst="diamon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Diamond 5"/>
          <p:cNvSpPr/>
          <p:nvPr/>
        </p:nvSpPr>
        <p:spPr>
          <a:xfrm>
            <a:off x="5670248" y="2392958"/>
            <a:ext cx="851505" cy="851637"/>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Diamond 9"/>
          <p:cNvSpPr/>
          <p:nvPr/>
        </p:nvSpPr>
        <p:spPr>
          <a:xfrm>
            <a:off x="6969276" y="2605867"/>
            <a:ext cx="425753" cy="425818"/>
          </a:xfrm>
          <a:prstGeom prst="diamon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Diamond 10"/>
          <p:cNvSpPr/>
          <p:nvPr/>
        </p:nvSpPr>
        <p:spPr>
          <a:xfrm>
            <a:off x="7842552" y="2605867"/>
            <a:ext cx="425753" cy="425818"/>
          </a:xfrm>
          <a:prstGeom prst="diamon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Diamond 6"/>
          <p:cNvSpPr/>
          <p:nvPr/>
        </p:nvSpPr>
        <p:spPr>
          <a:xfrm>
            <a:off x="8715829" y="2392958"/>
            <a:ext cx="851505" cy="851637"/>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1" name="Footer Placeholder 2"/>
          <p:cNvSpPr>
            <a:spLocks noGrp="1"/>
          </p:cNvSpPr>
          <p:nvPr>
            <p:ph type="ftr" sz="quarter" idx="10"/>
          </p:nvPr>
        </p:nvSpPr>
        <p:spPr>
          <a:xfrm>
            <a:off x="7446433" y="6411940"/>
            <a:ext cx="4521200" cy="365125"/>
          </a:xfrm>
        </p:spPr>
        <p:txBody>
          <a:bodyPr/>
          <a:lstStyle/>
          <a:p>
            <a:endParaRPr lang="en-US" dirty="0"/>
          </a:p>
        </p:txBody>
      </p:sp>
      <p:sp>
        <p:nvSpPr>
          <p:cNvPr id="22" name="Slide Number Placeholder 3"/>
          <p:cNvSpPr>
            <a:spLocks noGrp="1"/>
          </p:cNvSpPr>
          <p:nvPr>
            <p:ph type="sldNum" sz="quarter" idx="11"/>
          </p:nvPr>
        </p:nvSpPr>
        <p:spPr>
          <a:xfrm>
            <a:off x="11171767" y="5919158"/>
            <a:ext cx="812800" cy="675343"/>
          </a:xfrm>
        </p:spPr>
        <p:txBody>
          <a:bodyPr/>
          <a:lstStyle>
            <a:lvl1pPr>
              <a:defRPr>
                <a:solidFill>
                  <a:schemeClr val="tx2"/>
                </a:solidFill>
              </a:defRPr>
            </a:lvl1pPr>
          </a:lstStyle>
          <a:p>
            <a:fld id="{7A627AED-83FE-42F7-9753-DE10CE9260D4}" type="slidenum">
              <a:rPr lang="en-US" smtClean="0"/>
              <a:t>‹Nº›</a:t>
            </a:fld>
            <a:endParaRPr lang="en-US" dirty="0"/>
          </a:p>
        </p:txBody>
      </p:sp>
    </p:spTree>
    <p:extLst>
      <p:ext uri="{BB962C8B-B14F-4D97-AF65-F5344CB8AC3E}">
        <p14:creationId xmlns:p14="http://schemas.microsoft.com/office/powerpoint/2010/main" val="558065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low start">
    <p:spTree>
      <p:nvGrpSpPr>
        <p:cNvPr id="1" name=""/>
        <p:cNvGrpSpPr/>
        <p:nvPr/>
      </p:nvGrpSpPr>
      <p:grpSpPr>
        <a:xfrm>
          <a:off x="0" y="0"/>
          <a:ext cx="0" cy="0"/>
          <a:chOff x="0" y="0"/>
          <a:chExt cx="0" cy="0"/>
        </a:xfrm>
      </p:grpSpPr>
      <p:sp>
        <p:nvSpPr>
          <p:cNvPr id="12" name="Freeform: Shape 11"/>
          <p:cNvSpPr/>
          <p:nvPr/>
        </p:nvSpPr>
        <p:spPr>
          <a:xfrm rot="10800000">
            <a:off x="7440084" y="2504520"/>
            <a:ext cx="2478877" cy="739077"/>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Picture Placeholder 6"/>
          <p:cNvSpPr>
            <a:spLocks noGrp="1"/>
          </p:cNvSpPr>
          <p:nvPr>
            <p:ph type="pic" sz="quarter" idx="15"/>
          </p:nvPr>
        </p:nvSpPr>
        <p:spPr>
          <a:xfrm>
            <a:off x="935568" y="932536"/>
            <a:ext cx="3407833" cy="4992928"/>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Oval 5"/>
          <p:cNvSpPr/>
          <p:nvPr/>
        </p:nvSpPr>
        <p:spPr>
          <a:xfrm>
            <a:off x="4678026" y="3355097"/>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cxnSp>
        <p:nvCxnSpPr>
          <p:cNvPr id="7" name="Straight Connector 6"/>
          <p:cNvCxnSpPr>
            <a:stCxn id="6" idx="6"/>
            <a:endCxn id="8" idx="2"/>
          </p:cNvCxnSpPr>
          <p:nvPr/>
        </p:nvCxnSpPr>
        <p:spPr>
          <a:xfrm>
            <a:off x="4825808" y="3429000"/>
            <a:ext cx="3779823"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8605631" y="3355097"/>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Text Placeholder 5"/>
          <p:cNvSpPr>
            <a:spLocks noGrp="1"/>
          </p:cNvSpPr>
          <p:nvPr>
            <p:ph type="body" sz="quarter" idx="16" hasCustomPrompt="1"/>
          </p:nvPr>
        </p:nvSpPr>
        <p:spPr>
          <a:xfrm>
            <a:off x="7532175" y="2589461"/>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5" name="Text Placeholder 5"/>
          <p:cNvSpPr>
            <a:spLocks noGrp="1"/>
          </p:cNvSpPr>
          <p:nvPr>
            <p:ph type="body" sz="quarter" idx="12" hasCustomPrompt="1"/>
          </p:nvPr>
        </p:nvSpPr>
        <p:spPr>
          <a:xfrm>
            <a:off x="7440084" y="3575038"/>
            <a:ext cx="2478877" cy="2350427"/>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16" name="Straight Connector 15"/>
          <p:cNvCxnSpPr>
            <a:stCxn id="8" idx="6"/>
          </p:cNvCxnSpPr>
          <p:nvPr/>
        </p:nvCxnSpPr>
        <p:spPr>
          <a:xfrm>
            <a:off x="8753413" y="3429000"/>
            <a:ext cx="3438587"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Title 1"/>
          <p:cNvSpPr>
            <a:spLocks noGrp="1"/>
          </p:cNvSpPr>
          <p:nvPr>
            <p:ph type="title" hasCustomPrompt="1"/>
          </p:nvPr>
        </p:nvSpPr>
        <p:spPr>
          <a:xfrm>
            <a:off x="4751917" y="932535"/>
            <a:ext cx="5160433" cy="1386583"/>
          </a:xfrm>
        </p:spPr>
        <p:txBody>
          <a:bodyPr anchor="t"/>
          <a:lstStyle>
            <a:lvl1pPr algn="l">
              <a:defRPr>
                <a:solidFill>
                  <a:schemeClr val="tx1"/>
                </a:solidFill>
              </a:defRPr>
            </a:lvl1p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35939685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low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cxnSp>
        <p:nvCxnSpPr>
          <p:cNvPr id="5" name="Straight Connector 4"/>
          <p:cNvCxnSpPr>
            <a:endCxn id="8" idx="2"/>
          </p:cNvCxnSpPr>
          <p:nvPr/>
        </p:nvCxnSpPr>
        <p:spPr>
          <a:xfrm>
            <a:off x="-4233" y="3428471"/>
            <a:ext cx="2097939"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093706" y="3354568"/>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Freeform: Shape 10"/>
          <p:cNvSpPr/>
          <p:nvPr/>
        </p:nvSpPr>
        <p:spPr>
          <a:xfrm rot="10800000">
            <a:off x="935567" y="2504520"/>
            <a:ext cx="2478877" cy="739077"/>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Text Placeholder 5"/>
          <p:cNvSpPr>
            <a:spLocks noGrp="1"/>
          </p:cNvSpPr>
          <p:nvPr>
            <p:ph type="body" sz="quarter" idx="16" hasCustomPrompt="1"/>
          </p:nvPr>
        </p:nvSpPr>
        <p:spPr>
          <a:xfrm>
            <a:off x="1027658" y="2589461"/>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4" name="Text Placeholder 5"/>
          <p:cNvSpPr>
            <a:spLocks noGrp="1"/>
          </p:cNvSpPr>
          <p:nvPr>
            <p:ph type="body" sz="quarter" idx="12" hasCustomPrompt="1"/>
          </p:nvPr>
        </p:nvSpPr>
        <p:spPr>
          <a:xfrm>
            <a:off x="935568" y="3575038"/>
            <a:ext cx="2478877" cy="2350427"/>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15" name="Straight Connector 14"/>
          <p:cNvCxnSpPr>
            <a:stCxn id="8" idx="6"/>
            <a:endCxn id="23" idx="2"/>
          </p:cNvCxnSpPr>
          <p:nvPr/>
        </p:nvCxnSpPr>
        <p:spPr>
          <a:xfrm>
            <a:off x="2241488" y="3428471"/>
            <a:ext cx="37806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6022109" y="3354568"/>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Freeform: Shape 24"/>
          <p:cNvSpPr/>
          <p:nvPr/>
        </p:nvSpPr>
        <p:spPr>
          <a:xfrm>
            <a:off x="4856562" y="3621586"/>
            <a:ext cx="2478877" cy="739077"/>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Text Placeholder 5"/>
          <p:cNvSpPr>
            <a:spLocks noGrp="1"/>
          </p:cNvSpPr>
          <p:nvPr>
            <p:ph type="body" sz="quarter" idx="17" hasCustomPrompt="1"/>
          </p:nvPr>
        </p:nvSpPr>
        <p:spPr>
          <a:xfrm>
            <a:off x="4948653" y="3856605"/>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7" name="Text Placeholder 5"/>
          <p:cNvSpPr>
            <a:spLocks noGrp="1"/>
          </p:cNvSpPr>
          <p:nvPr>
            <p:ph type="body" sz="quarter" idx="18" hasCustomPrompt="1"/>
          </p:nvPr>
        </p:nvSpPr>
        <p:spPr>
          <a:xfrm>
            <a:off x="4853386" y="944535"/>
            <a:ext cx="2478877" cy="2350427"/>
          </a:xfrm>
        </p:spPr>
        <p:txBody>
          <a:bodyPr anchor="b"/>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30" name="Straight Connector 29"/>
          <p:cNvCxnSpPr>
            <a:stCxn id="23" idx="6"/>
            <a:endCxn id="38" idx="2"/>
          </p:cNvCxnSpPr>
          <p:nvPr/>
        </p:nvCxnSpPr>
        <p:spPr>
          <a:xfrm>
            <a:off x="6169891" y="3428471"/>
            <a:ext cx="3776387"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9946278" y="3354568"/>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0" name="Freeform: Shape 39"/>
          <p:cNvSpPr/>
          <p:nvPr/>
        </p:nvSpPr>
        <p:spPr>
          <a:xfrm rot="10800000">
            <a:off x="8771205" y="2504520"/>
            <a:ext cx="2478877" cy="739077"/>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1" name="Text Placeholder 5"/>
          <p:cNvSpPr>
            <a:spLocks noGrp="1"/>
          </p:cNvSpPr>
          <p:nvPr>
            <p:ph type="body" sz="quarter" idx="19" hasCustomPrompt="1"/>
          </p:nvPr>
        </p:nvSpPr>
        <p:spPr>
          <a:xfrm>
            <a:off x="8863296" y="2589461"/>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42" name="Text Placeholder 5"/>
          <p:cNvSpPr>
            <a:spLocks noGrp="1"/>
          </p:cNvSpPr>
          <p:nvPr>
            <p:ph type="body" sz="quarter" idx="20" hasCustomPrompt="1"/>
          </p:nvPr>
        </p:nvSpPr>
        <p:spPr>
          <a:xfrm>
            <a:off x="8762510" y="3575038"/>
            <a:ext cx="2478877" cy="2350427"/>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43" name="Straight Connector 42"/>
          <p:cNvCxnSpPr>
            <a:stCxn id="38" idx="6"/>
          </p:cNvCxnSpPr>
          <p:nvPr/>
        </p:nvCxnSpPr>
        <p:spPr>
          <a:xfrm>
            <a:off x="10094060" y="3428471"/>
            <a:ext cx="2101912"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68244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low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cxnSp>
        <p:nvCxnSpPr>
          <p:cNvPr id="5" name="Straight Connector 4"/>
          <p:cNvCxnSpPr>
            <a:endCxn id="8" idx="2"/>
          </p:cNvCxnSpPr>
          <p:nvPr/>
        </p:nvCxnSpPr>
        <p:spPr>
          <a:xfrm>
            <a:off x="-4233" y="3428471"/>
            <a:ext cx="2097939"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093706" y="3354568"/>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Freeform: Shape 24"/>
          <p:cNvSpPr/>
          <p:nvPr/>
        </p:nvSpPr>
        <p:spPr>
          <a:xfrm>
            <a:off x="922867" y="3621586"/>
            <a:ext cx="2478877" cy="739077"/>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Text Placeholder 5"/>
          <p:cNvSpPr>
            <a:spLocks noGrp="1"/>
          </p:cNvSpPr>
          <p:nvPr>
            <p:ph type="body" sz="quarter" idx="17" hasCustomPrompt="1"/>
          </p:nvPr>
        </p:nvSpPr>
        <p:spPr>
          <a:xfrm>
            <a:off x="1014958" y="3856605"/>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7" name="Text Placeholder 5"/>
          <p:cNvSpPr>
            <a:spLocks noGrp="1"/>
          </p:cNvSpPr>
          <p:nvPr>
            <p:ph type="body" sz="quarter" idx="18" hasCustomPrompt="1"/>
          </p:nvPr>
        </p:nvSpPr>
        <p:spPr>
          <a:xfrm>
            <a:off x="932392" y="944535"/>
            <a:ext cx="2478877" cy="2350427"/>
          </a:xfrm>
        </p:spPr>
        <p:txBody>
          <a:bodyPr anchor="b"/>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30" name="Straight Connector 29"/>
          <p:cNvCxnSpPr>
            <a:stCxn id="8" idx="6"/>
            <a:endCxn id="38" idx="2"/>
          </p:cNvCxnSpPr>
          <p:nvPr/>
        </p:nvCxnSpPr>
        <p:spPr>
          <a:xfrm>
            <a:off x="2241489" y="3428471"/>
            <a:ext cx="3783795"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6025284" y="3354568"/>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0" name="Freeform: Shape 39"/>
          <p:cNvSpPr/>
          <p:nvPr/>
        </p:nvSpPr>
        <p:spPr>
          <a:xfrm rot="10800000">
            <a:off x="4850210" y="2504520"/>
            <a:ext cx="2478877" cy="739077"/>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1" name="Text Placeholder 5"/>
          <p:cNvSpPr>
            <a:spLocks noGrp="1"/>
          </p:cNvSpPr>
          <p:nvPr>
            <p:ph type="body" sz="quarter" idx="19" hasCustomPrompt="1"/>
          </p:nvPr>
        </p:nvSpPr>
        <p:spPr>
          <a:xfrm>
            <a:off x="4942302" y="2589461"/>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42" name="Text Placeholder 5"/>
          <p:cNvSpPr>
            <a:spLocks noGrp="1"/>
          </p:cNvSpPr>
          <p:nvPr>
            <p:ph type="body" sz="quarter" idx="20" hasCustomPrompt="1"/>
          </p:nvPr>
        </p:nvSpPr>
        <p:spPr>
          <a:xfrm>
            <a:off x="4841516" y="3575038"/>
            <a:ext cx="2478877" cy="2350427"/>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43" name="Straight Connector 42"/>
          <p:cNvCxnSpPr>
            <a:stCxn id="38" idx="6"/>
          </p:cNvCxnSpPr>
          <p:nvPr/>
        </p:nvCxnSpPr>
        <p:spPr>
          <a:xfrm>
            <a:off x="6173065" y="3428471"/>
            <a:ext cx="6018935"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Picture Placeholder 6"/>
          <p:cNvSpPr>
            <a:spLocks noGrp="1"/>
          </p:cNvSpPr>
          <p:nvPr>
            <p:ph type="pic" sz="quarter" idx="15"/>
          </p:nvPr>
        </p:nvSpPr>
        <p:spPr>
          <a:xfrm>
            <a:off x="7427381" y="932536"/>
            <a:ext cx="3829053" cy="2176268"/>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Tree>
    <p:extLst>
      <p:ext uri="{BB962C8B-B14F-4D97-AF65-F5344CB8AC3E}">
        <p14:creationId xmlns:p14="http://schemas.microsoft.com/office/powerpoint/2010/main" val="3364356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Wide image and text 2">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932536"/>
            <a:ext cx="12192000" cy="2495935"/>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Text Placeholder 5"/>
          <p:cNvSpPr>
            <a:spLocks noGrp="1"/>
          </p:cNvSpPr>
          <p:nvPr>
            <p:ph type="body" sz="quarter" idx="12" hasCustomPrompt="1"/>
          </p:nvPr>
        </p:nvSpPr>
        <p:spPr>
          <a:xfrm>
            <a:off x="2891367" y="4446996"/>
            <a:ext cx="6409267" cy="1288087"/>
          </a:xfrm>
        </p:spPr>
        <p:txBody>
          <a:bodyPr anchor="t"/>
          <a:lstStyle>
            <a:lvl1pPr marL="0" indent="0" algn="ctr">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7" name="Title 1"/>
          <p:cNvSpPr>
            <a:spLocks noGrp="1"/>
          </p:cNvSpPr>
          <p:nvPr>
            <p:ph type="title" hasCustomPrompt="1"/>
          </p:nvPr>
        </p:nvSpPr>
        <p:spPr>
          <a:xfrm>
            <a:off x="2015067" y="3589058"/>
            <a:ext cx="8161867" cy="761163"/>
          </a:xfrm>
        </p:spPr>
        <p:txBody>
          <a:bodyPr anchor="b"/>
          <a:lstStyle>
            <a:lvl1pPr algn="ctr">
              <a:defRPr/>
            </a:lvl1p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26624304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low 3">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cxnSp>
        <p:nvCxnSpPr>
          <p:cNvPr id="5" name="Straight Connector 4"/>
          <p:cNvCxnSpPr>
            <a:endCxn id="8" idx="2"/>
          </p:cNvCxnSpPr>
          <p:nvPr/>
        </p:nvCxnSpPr>
        <p:spPr>
          <a:xfrm>
            <a:off x="-4233" y="3428471"/>
            <a:ext cx="2097939"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093706" y="3354568"/>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Freeform: Shape 10"/>
          <p:cNvSpPr/>
          <p:nvPr/>
        </p:nvSpPr>
        <p:spPr>
          <a:xfrm rot="10800000">
            <a:off x="935567" y="2504520"/>
            <a:ext cx="2478877" cy="739077"/>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Text Placeholder 5"/>
          <p:cNvSpPr>
            <a:spLocks noGrp="1"/>
          </p:cNvSpPr>
          <p:nvPr>
            <p:ph type="body" sz="quarter" idx="16" hasCustomPrompt="1"/>
          </p:nvPr>
        </p:nvSpPr>
        <p:spPr>
          <a:xfrm>
            <a:off x="1027658" y="2589461"/>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4" name="Text Placeholder 5"/>
          <p:cNvSpPr>
            <a:spLocks noGrp="1"/>
          </p:cNvSpPr>
          <p:nvPr>
            <p:ph type="body" sz="quarter" idx="12" hasCustomPrompt="1"/>
          </p:nvPr>
        </p:nvSpPr>
        <p:spPr>
          <a:xfrm>
            <a:off x="935568" y="3575038"/>
            <a:ext cx="2478877" cy="2350427"/>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15" name="Straight Connector 14"/>
          <p:cNvCxnSpPr>
            <a:stCxn id="8" idx="6"/>
            <a:endCxn id="23" idx="2"/>
          </p:cNvCxnSpPr>
          <p:nvPr/>
        </p:nvCxnSpPr>
        <p:spPr>
          <a:xfrm>
            <a:off x="2241488" y="3428471"/>
            <a:ext cx="503170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7273190" y="3354568"/>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Freeform: Shape 24"/>
          <p:cNvSpPr/>
          <p:nvPr/>
        </p:nvSpPr>
        <p:spPr>
          <a:xfrm>
            <a:off x="6099176" y="3621586"/>
            <a:ext cx="2478877" cy="739077"/>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Text Placeholder 5"/>
          <p:cNvSpPr>
            <a:spLocks noGrp="1"/>
          </p:cNvSpPr>
          <p:nvPr>
            <p:ph type="body" sz="quarter" idx="17" hasCustomPrompt="1"/>
          </p:nvPr>
        </p:nvSpPr>
        <p:spPr>
          <a:xfrm>
            <a:off x="6191267" y="3856605"/>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7" name="Text Placeholder 5"/>
          <p:cNvSpPr>
            <a:spLocks noGrp="1"/>
          </p:cNvSpPr>
          <p:nvPr>
            <p:ph type="body" sz="quarter" idx="18" hasCustomPrompt="1"/>
          </p:nvPr>
        </p:nvSpPr>
        <p:spPr>
          <a:xfrm>
            <a:off x="6096000" y="944535"/>
            <a:ext cx="2478877" cy="2350427"/>
          </a:xfrm>
        </p:spPr>
        <p:txBody>
          <a:bodyPr anchor="b"/>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30" name="Straight Connector 29"/>
          <p:cNvCxnSpPr>
            <a:stCxn id="23" idx="6"/>
          </p:cNvCxnSpPr>
          <p:nvPr/>
        </p:nvCxnSpPr>
        <p:spPr>
          <a:xfrm>
            <a:off x="7420972" y="3428471"/>
            <a:ext cx="4779495" cy="10552"/>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Picture Placeholder 6"/>
          <p:cNvSpPr>
            <a:spLocks noGrp="1"/>
          </p:cNvSpPr>
          <p:nvPr>
            <p:ph type="pic" sz="quarter" idx="15"/>
          </p:nvPr>
        </p:nvSpPr>
        <p:spPr>
          <a:xfrm>
            <a:off x="935567" y="932536"/>
            <a:ext cx="3816350" cy="151035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8" name="Picture Placeholder 6"/>
          <p:cNvSpPr>
            <a:spLocks noGrp="1"/>
          </p:cNvSpPr>
          <p:nvPr>
            <p:ph type="pic" sz="quarter" idx="19"/>
          </p:nvPr>
        </p:nvSpPr>
        <p:spPr>
          <a:xfrm>
            <a:off x="6096000" y="4416730"/>
            <a:ext cx="3816350" cy="151035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Tree>
    <p:extLst>
      <p:ext uri="{BB962C8B-B14F-4D97-AF65-F5344CB8AC3E}">
        <p14:creationId xmlns:p14="http://schemas.microsoft.com/office/powerpoint/2010/main" val="76440925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low 4">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cxnSp>
        <p:nvCxnSpPr>
          <p:cNvPr id="5" name="Straight Connector 4"/>
          <p:cNvCxnSpPr>
            <a:endCxn id="23" idx="2"/>
          </p:cNvCxnSpPr>
          <p:nvPr/>
        </p:nvCxnSpPr>
        <p:spPr>
          <a:xfrm>
            <a:off x="0" y="3428471"/>
            <a:ext cx="6025284"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6025284" y="3354568"/>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Freeform: Shape 24"/>
          <p:cNvSpPr/>
          <p:nvPr/>
        </p:nvSpPr>
        <p:spPr>
          <a:xfrm>
            <a:off x="4850500" y="3621586"/>
            <a:ext cx="2478877" cy="739077"/>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Text Placeholder 5"/>
          <p:cNvSpPr>
            <a:spLocks noGrp="1"/>
          </p:cNvSpPr>
          <p:nvPr>
            <p:ph type="body" sz="quarter" idx="17" hasCustomPrompt="1"/>
          </p:nvPr>
        </p:nvSpPr>
        <p:spPr>
          <a:xfrm>
            <a:off x="4942592" y="3856605"/>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cxnSp>
        <p:nvCxnSpPr>
          <p:cNvPr id="30" name="Straight Connector 29"/>
          <p:cNvCxnSpPr>
            <a:stCxn id="23" idx="6"/>
          </p:cNvCxnSpPr>
          <p:nvPr/>
        </p:nvCxnSpPr>
        <p:spPr>
          <a:xfrm>
            <a:off x="6173066" y="3428471"/>
            <a:ext cx="6018934" cy="13289"/>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8" name="Picture Placeholder 6"/>
          <p:cNvSpPr>
            <a:spLocks noGrp="1"/>
          </p:cNvSpPr>
          <p:nvPr>
            <p:ph type="pic" sz="quarter" idx="19"/>
          </p:nvPr>
        </p:nvSpPr>
        <p:spPr>
          <a:xfrm>
            <a:off x="935567" y="932536"/>
            <a:ext cx="10320867" cy="2325721"/>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9" name="Text Placeholder 5"/>
          <p:cNvSpPr>
            <a:spLocks noGrp="1"/>
          </p:cNvSpPr>
          <p:nvPr>
            <p:ph type="body" sz="quarter" idx="20" hasCustomPrompt="1"/>
          </p:nvPr>
        </p:nvSpPr>
        <p:spPr>
          <a:xfrm>
            <a:off x="7698057" y="3621586"/>
            <a:ext cx="3558377" cy="2303879"/>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710262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low 5">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cxnSp>
        <p:nvCxnSpPr>
          <p:cNvPr id="5" name="Straight Connector 4"/>
          <p:cNvCxnSpPr/>
          <p:nvPr/>
        </p:nvCxnSpPr>
        <p:spPr>
          <a:xfrm>
            <a:off x="0" y="3428471"/>
            <a:ext cx="6025284"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Diamond 22"/>
          <p:cNvSpPr/>
          <p:nvPr/>
        </p:nvSpPr>
        <p:spPr>
          <a:xfrm>
            <a:off x="6025284" y="3354568"/>
            <a:ext cx="147782" cy="147805"/>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Freeform: Shape 24"/>
          <p:cNvSpPr/>
          <p:nvPr/>
        </p:nvSpPr>
        <p:spPr>
          <a:xfrm>
            <a:off x="4853387" y="3621586"/>
            <a:ext cx="2478877" cy="739077"/>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Text Placeholder 5"/>
          <p:cNvSpPr>
            <a:spLocks noGrp="1"/>
          </p:cNvSpPr>
          <p:nvPr>
            <p:ph type="body" sz="quarter" idx="17" hasCustomPrompt="1"/>
          </p:nvPr>
        </p:nvSpPr>
        <p:spPr>
          <a:xfrm>
            <a:off x="4945478" y="3856605"/>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cxnSp>
        <p:nvCxnSpPr>
          <p:cNvPr id="30" name="Straight Connector 29"/>
          <p:cNvCxnSpPr/>
          <p:nvPr/>
        </p:nvCxnSpPr>
        <p:spPr>
          <a:xfrm>
            <a:off x="6173066" y="3428471"/>
            <a:ext cx="6018934" cy="13289"/>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Text Placeholder 5"/>
          <p:cNvSpPr>
            <a:spLocks noGrp="1"/>
          </p:cNvSpPr>
          <p:nvPr>
            <p:ph type="body" sz="quarter" idx="20" hasCustomPrompt="1"/>
          </p:nvPr>
        </p:nvSpPr>
        <p:spPr>
          <a:xfrm>
            <a:off x="4853388" y="4471090"/>
            <a:ext cx="2478877" cy="1454375"/>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11" name="Straight Connector 10"/>
          <p:cNvCxnSpPr>
            <a:stCxn id="23" idx="0"/>
          </p:cNvCxnSpPr>
          <p:nvPr/>
        </p:nvCxnSpPr>
        <p:spPr>
          <a:xfrm flipH="1" flipV="1">
            <a:off x="6096001" y="0"/>
            <a:ext cx="3175" cy="3354568"/>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Text Placeholder 5"/>
          <p:cNvSpPr>
            <a:spLocks noGrp="1"/>
          </p:cNvSpPr>
          <p:nvPr>
            <p:ph type="body" sz="quarter" idx="16" hasCustomPrompt="1"/>
          </p:nvPr>
        </p:nvSpPr>
        <p:spPr>
          <a:xfrm>
            <a:off x="4378743" y="932536"/>
            <a:ext cx="1643367" cy="379671"/>
          </a:xfrm>
        </p:spPr>
        <p:txBody>
          <a:bodyPr anchor="ctr">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5" name="Text Placeholder 5"/>
          <p:cNvSpPr>
            <a:spLocks noGrp="1"/>
          </p:cNvSpPr>
          <p:nvPr>
            <p:ph type="body" sz="quarter" idx="21" hasCustomPrompt="1"/>
          </p:nvPr>
        </p:nvSpPr>
        <p:spPr>
          <a:xfrm>
            <a:off x="6169892" y="950097"/>
            <a:ext cx="4007042" cy="362110"/>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22" hasCustomPrompt="1"/>
          </p:nvPr>
        </p:nvSpPr>
        <p:spPr>
          <a:xfrm>
            <a:off x="9613067" y="2974897"/>
            <a:ext cx="1643367" cy="379671"/>
          </a:xfrm>
        </p:spPr>
        <p:txBody>
          <a:bodyPr anchor="ctr">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6150287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low end">
    <p:spTree>
      <p:nvGrpSpPr>
        <p:cNvPr id="1" name=""/>
        <p:cNvGrpSpPr/>
        <p:nvPr/>
      </p:nvGrpSpPr>
      <p:grpSpPr>
        <a:xfrm>
          <a:off x="0" y="0"/>
          <a:ext cx="0" cy="0"/>
          <a:chOff x="0" y="0"/>
          <a:chExt cx="0" cy="0"/>
        </a:xfrm>
      </p:grpSpPr>
      <p:sp>
        <p:nvSpPr>
          <p:cNvPr id="17" name="Picture Placeholder 6"/>
          <p:cNvSpPr>
            <a:spLocks noGrp="1"/>
          </p:cNvSpPr>
          <p:nvPr>
            <p:ph type="pic" sz="quarter" idx="15"/>
          </p:nvPr>
        </p:nvSpPr>
        <p:spPr>
          <a:xfrm>
            <a:off x="6096000" y="932536"/>
            <a:ext cx="5160433" cy="4992928"/>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cxnSp>
        <p:nvCxnSpPr>
          <p:cNvPr id="13" name="Straight Connector 12"/>
          <p:cNvCxnSpPr>
            <a:endCxn id="14" idx="2"/>
          </p:cNvCxnSpPr>
          <p:nvPr/>
        </p:nvCxnSpPr>
        <p:spPr>
          <a:xfrm>
            <a:off x="0" y="3428471"/>
            <a:ext cx="5635061" cy="529"/>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635062" y="3355097"/>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3" name="Title 1"/>
          <p:cNvSpPr>
            <a:spLocks noGrp="1"/>
          </p:cNvSpPr>
          <p:nvPr>
            <p:ph type="title" hasCustomPrompt="1"/>
          </p:nvPr>
        </p:nvSpPr>
        <p:spPr>
          <a:xfrm>
            <a:off x="935568" y="932537"/>
            <a:ext cx="3407833" cy="243265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24" name="Text Placeholder 5"/>
          <p:cNvSpPr>
            <a:spLocks noGrp="1"/>
          </p:cNvSpPr>
          <p:nvPr>
            <p:ph type="body" sz="quarter" idx="12" hasCustomPrompt="1"/>
          </p:nvPr>
        </p:nvSpPr>
        <p:spPr>
          <a:xfrm>
            <a:off x="948267" y="3574543"/>
            <a:ext cx="33951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5493505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Magnifi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72" name="Freeform: Shape 71"/>
          <p:cNvSpPr/>
          <p:nvPr/>
        </p:nvSpPr>
        <p:spPr>
          <a:xfrm rot="2700000">
            <a:off x="3802408" y="1921571"/>
            <a:ext cx="2464342" cy="3943867"/>
          </a:xfrm>
          <a:custGeom>
            <a:avLst/>
            <a:gdLst>
              <a:gd name="connsiteX0" fmla="*/ 797273 w 3695942"/>
              <a:gd name="connsiteY0" fmla="*/ 797271 h 5915801"/>
              <a:gd name="connsiteX1" fmla="*/ 362059 w 3695942"/>
              <a:gd name="connsiteY1" fmla="*/ 1847971 h 5915801"/>
              <a:gd name="connsiteX2" fmla="*/ 1847972 w 3695942"/>
              <a:gd name="connsiteY2" fmla="*/ 3333884 h 5915801"/>
              <a:gd name="connsiteX3" fmla="*/ 3333885 w 3695942"/>
              <a:gd name="connsiteY3" fmla="*/ 1847971 h 5915801"/>
              <a:gd name="connsiteX4" fmla="*/ 1847972 w 3695942"/>
              <a:gd name="connsiteY4" fmla="*/ 362057 h 5915801"/>
              <a:gd name="connsiteX5" fmla="*/ 797273 w 3695942"/>
              <a:gd name="connsiteY5" fmla="*/ 797271 h 5915801"/>
              <a:gd name="connsiteX6" fmla="*/ 541259 w 3695942"/>
              <a:gd name="connsiteY6" fmla="*/ 541258 h 5915801"/>
              <a:gd name="connsiteX7" fmla="*/ 1847971 w 3695942"/>
              <a:gd name="connsiteY7" fmla="*/ 0 h 5915801"/>
              <a:gd name="connsiteX8" fmla="*/ 3695942 w 3695942"/>
              <a:gd name="connsiteY8" fmla="*/ 1847971 h 5915801"/>
              <a:gd name="connsiteX9" fmla="*/ 2220402 w 3695942"/>
              <a:gd name="connsiteY9" fmla="*/ 3658398 h 5915801"/>
              <a:gd name="connsiteX10" fmla="*/ 2044562 w 3695942"/>
              <a:gd name="connsiteY10" fmla="*/ 3685234 h 5915801"/>
              <a:gd name="connsiteX11" fmla="*/ 2044562 w 3695942"/>
              <a:gd name="connsiteY11" fmla="*/ 5719208 h 5915801"/>
              <a:gd name="connsiteX12" fmla="*/ 1847969 w 3695942"/>
              <a:gd name="connsiteY12" fmla="*/ 5915801 h 5915801"/>
              <a:gd name="connsiteX13" fmla="*/ 1847969 w 3695942"/>
              <a:gd name="connsiteY13" fmla="*/ 5915800 h 5915801"/>
              <a:gd name="connsiteX14" fmla="*/ 1651376 w 3695942"/>
              <a:gd name="connsiteY14" fmla="*/ 5719207 h 5915801"/>
              <a:gd name="connsiteX15" fmla="*/ 1651377 w 3695942"/>
              <a:gd name="connsiteY15" fmla="*/ 3685234 h 5915801"/>
              <a:gd name="connsiteX16" fmla="*/ 1475541 w 3695942"/>
              <a:gd name="connsiteY16" fmla="*/ 3658398 h 5915801"/>
              <a:gd name="connsiteX17" fmla="*/ 0 w 3695942"/>
              <a:gd name="connsiteY17" fmla="*/ 1847971 h 5915801"/>
              <a:gd name="connsiteX18" fmla="*/ 541259 w 3695942"/>
              <a:gd name="connsiteY18" fmla="*/ 541258 h 591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5942" h="5915801">
                <a:moveTo>
                  <a:pt x="797273" y="797271"/>
                </a:moveTo>
                <a:cubicBezTo>
                  <a:pt x="528375" y="1066169"/>
                  <a:pt x="362059" y="1437647"/>
                  <a:pt x="362059" y="1847971"/>
                </a:cubicBezTo>
                <a:cubicBezTo>
                  <a:pt x="362059" y="2668617"/>
                  <a:pt x="1027325" y="3333884"/>
                  <a:pt x="1847972" y="3333884"/>
                </a:cubicBezTo>
                <a:cubicBezTo>
                  <a:pt x="2668619" y="3333884"/>
                  <a:pt x="3333885" y="2668617"/>
                  <a:pt x="3333885" y="1847971"/>
                </a:cubicBezTo>
                <a:cubicBezTo>
                  <a:pt x="3333885" y="1027324"/>
                  <a:pt x="2668619" y="362057"/>
                  <a:pt x="1847972" y="362057"/>
                </a:cubicBezTo>
                <a:cubicBezTo>
                  <a:pt x="1437648" y="362058"/>
                  <a:pt x="1066170" y="528374"/>
                  <a:pt x="797273" y="797271"/>
                </a:cubicBezTo>
                <a:close/>
                <a:moveTo>
                  <a:pt x="541259" y="541258"/>
                </a:moveTo>
                <a:cubicBezTo>
                  <a:pt x="875676" y="206841"/>
                  <a:pt x="1337668" y="0"/>
                  <a:pt x="1847971" y="0"/>
                </a:cubicBezTo>
                <a:cubicBezTo>
                  <a:pt x="2868577" y="0"/>
                  <a:pt x="3695942" y="827365"/>
                  <a:pt x="3695942" y="1847971"/>
                </a:cubicBezTo>
                <a:cubicBezTo>
                  <a:pt x="3695942" y="2741001"/>
                  <a:pt x="3062491" y="3486081"/>
                  <a:pt x="2220402" y="3658398"/>
                </a:cubicBezTo>
                <a:lnTo>
                  <a:pt x="2044562" y="3685234"/>
                </a:lnTo>
                <a:lnTo>
                  <a:pt x="2044562" y="5719208"/>
                </a:lnTo>
                <a:cubicBezTo>
                  <a:pt x="2044562" y="5827783"/>
                  <a:pt x="1956544" y="5915801"/>
                  <a:pt x="1847969" y="5915801"/>
                </a:cubicBezTo>
                <a:lnTo>
                  <a:pt x="1847969" y="5915800"/>
                </a:lnTo>
                <a:cubicBezTo>
                  <a:pt x="1739394" y="5915800"/>
                  <a:pt x="1651376" y="5827782"/>
                  <a:pt x="1651376" y="5719207"/>
                </a:cubicBezTo>
                <a:lnTo>
                  <a:pt x="1651377" y="3685234"/>
                </a:lnTo>
                <a:lnTo>
                  <a:pt x="1475541" y="3658398"/>
                </a:lnTo>
                <a:cubicBezTo>
                  <a:pt x="633452" y="3486081"/>
                  <a:pt x="0" y="2741001"/>
                  <a:pt x="0" y="1847971"/>
                </a:cubicBezTo>
                <a:cubicBezTo>
                  <a:pt x="0" y="1337668"/>
                  <a:pt x="206841" y="875676"/>
                  <a:pt x="541259" y="541258"/>
                </a:cubicBez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1" name="Freeform: Shape 50"/>
          <p:cNvSpPr/>
          <p:nvPr/>
        </p:nvSpPr>
        <p:spPr>
          <a:xfrm rot="19800000">
            <a:off x="5692688" y="1382709"/>
            <a:ext cx="1058703" cy="1456073"/>
          </a:xfrm>
          <a:custGeom>
            <a:avLst/>
            <a:gdLst>
              <a:gd name="connsiteX0" fmla="*/ 327872 w 1588054"/>
              <a:gd name="connsiteY0" fmla="*/ 0 h 2183773"/>
              <a:gd name="connsiteX1" fmla="*/ 510788 w 1588054"/>
              <a:gd name="connsiteY1" fmla="*/ 118292 h 2183773"/>
              <a:gd name="connsiteX2" fmla="*/ 1585097 w 1588054"/>
              <a:gd name="connsiteY2" fmla="*/ 2051410 h 2183773"/>
              <a:gd name="connsiteX3" fmla="*/ 1588054 w 1588054"/>
              <a:gd name="connsiteY3" fmla="*/ 2183773 h 2183773"/>
              <a:gd name="connsiteX4" fmla="*/ 932943 w 1588054"/>
              <a:gd name="connsiteY4" fmla="*/ 2183773 h 2183773"/>
              <a:gd name="connsiteX5" fmla="*/ 932277 w 1588054"/>
              <a:gd name="connsiteY5" fmla="*/ 2117963 h 2183773"/>
              <a:gd name="connsiteX6" fmla="*/ 868717 w 1588054"/>
              <a:gd name="connsiteY6" fmla="*/ 1727409 h 2183773"/>
              <a:gd name="connsiteX7" fmla="*/ 116225 w 1588054"/>
              <a:gd name="connsiteY7" fmla="*/ 642603 h 2183773"/>
              <a:gd name="connsiteX8" fmla="*/ 0 w 1588054"/>
              <a:gd name="connsiteY8" fmla="*/ 567891 h 2183773"/>
              <a:gd name="connsiteX9" fmla="*/ 327872 w 1588054"/>
              <a:gd name="connsiteY9" fmla="*/ 0 h 218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054" h="2183773">
                <a:moveTo>
                  <a:pt x="327872" y="0"/>
                </a:moveTo>
                <a:lnTo>
                  <a:pt x="510788" y="118292"/>
                </a:lnTo>
                <a:cubicBezTo>
                  <a:pt x="1154406" y="582464"/>
                  <a:pt x="1531952" y="1299400"/>
                  <a:pt x="1585097" y="2051410"/>
                </a:cubicBezTo>
                <a:lnTo>
                  <a:pt x="1588054" y="2183773"/>
                </a:lnTo>
                <a:lnTo>
                  <a:pt x="932943" y="2183773"/>
                </a:lnTo>
                <a:lnTo>
                  <a:pt x="932277" y="2117963"/>
                </a:lnTo>
                <a:cubicBezTo>
                  <a:pt x="924499" y="1988393"/>
                  <a:pt x="903621" y="1857675"/>
                  <a:pt x="868717" y="1727409"/>
                </a:cubicBezTo>
                <a:cubicBezTo>
                  <a:pt x="746551" y="1271481"/>
                  <a:pt x="472804" y="896648"/>
                  <a:pt x="116225" y="642603"/>
                </a:cubicBezTo>
                <a:lnTo>
                  <a:pt x="0" y="567891"/>
                </a:lnTo>
                <a:lnTo>
                  <a:pt x="327872"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2" name="Freeform: Shape 51"/>
          <p:cNvSpPr/>
          <p:nvPr/>
        </p:nvSpPr>
        <p:spPr>
          <a:xfrm rot="19800000">
            <a:off x="6453862" y="2699978"/>
            <a:ext cx="1060142" cy="1456985"/>
          </a:xfrm>
          <a:custGeom>
            <a:avLst/>
            <a:gdLst>
              <a:gd name="connsiteX0" fmla="*/ 1589747 w 1590213"/>
              <a:gd name="connsiteY0" fmla="*/ 0 h 2185140"/>
              <a:gd name="connsiteX1" fmla="*/ 1590213 w 1590213"/>
              <a:gd name="connsiteY1" fmla="*/ 20834 h 2185140"/>
              <a:gd name="connsiteX2" fmla="*/ 1241066 w 1590213"/>
              <a:gd name="connsiteY2" fmla="*/ 1255449 h 2185140"/>
              <a:gd name="connsiteX3" fmla="*/ 346432 w 1590213"/>
              <a:gd name="connsiteY3" fmla="*/ 2175126 h 2185140"/>
              <a:gd name="connsiteX4" fmla="*/ 328156 w 1590213"/>
              <a:gd name="connsiteY4" fmla="*/ 2185140 h 2185140"/>
              <a:gd name="connsiteX5" fmla="*/ 0 w 1590213"/>
              <a:gd name="connsiteY5" fmla="*/ 1616757 h 2185140"/>
              <a:gd name="connsiteX6" fmla="*/ 25268 w 1590213"/>
              <a:gd name="connsiteY6" fmla="*/ 1602508 h 2185140"/>
              <a:gd name="connsiteX7" fmla="*/ 933729 w 1590213"/>
              <a:gd name="connsiteY7" fmla="*/ 29007 h 2185140"/>
              <a:gd name="connsiteX8" fmla="*/ 933435 w 1590213"/>
              <a:gd name="connsiteY8" fmla="*/ 0 h 2185140"/>
              <a:gd name="connsiteX9" fmla="*/ 1589747 w 1590213"/>
              <a:gd name="connsiteY9" fmla="*/ 0 h 218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0213" h="2185140">
                <a:moveTo>
                  <a:pt x="1589747" y="0"/>
                </a:moveTo>
                <a:lnTo>
                  <a:pt x="1590213" y="20834"/>
                </a:lnTo>
                <a:cubicBezTo>
                  <a:pt x="1579289" y="441455"/>
                  <a:pt x="1466240" y="865435"/>
                  <a:pt x="1241066" y="1255449"/>
                </a:cubicBezTo>
                <a:cubicBezTo>
                  <a:pt x="1015891" y="1645462"/>
                  <a:pt x="705238" y="1955355"/>
                  <a:pt x="346432" y="2175126"/>
                </a:cubicBezTo>
                <a:lnTo>
                  <a:pt x="328156" y="2185140"/>
                </a:lnTo>
                <a:lnTo>
                  <a:pt x="0" y="1616757"/>
                </a:lnTo>
                <a:lnTo>
                  <a:pt x="25268" y="1602508"/>
                </a:lnTo>
                <a:cubicBezTo>
                  <a:pt x="566879" y="1260414"/>
                  <a:pt x="908273" y="669103"/>
                  <a:pt x="933729" y="29007"/>
                </a:cubicBezTo>
                <a:lnTo>
                  <a:pt x="933435" y="0"/>
                </a:lnTo>
                <a:lnTo>
                  <a:pt x="1589747"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3" name="Freeform: Shape 52"/>
          <p:cNvSpPr/>
          <p:nvPr/>
        </p:nvSpPr>
        <p:spPr>
          <a:xfrm rot="19800000">
            <a:off x="5436291" y="4323840"/>
            <a:ext cx="1680863" cy="597059"/>
          </a:xfrm>
          <a:custGeom>
            <a:avLst/>
            <a:gdLst>
              <a:gd name="connsiteX0" fmla="*/ 2193739 w 2521294"/>
              <a:gd name="connsiteY0" fmla="*/ 13 h 895451"/>
              <a:gd name="connsiteX1" fmla="*/ 2521294 w 2521294"/>
              <a:gd name="connsiteY1" fmla="*/ 567355 h 895451"/>
              <a:gd name="connsiteX2" fmla="*/ 2405186 w 2521294"/>
              <a:gd name="connsiteY2" fmla="*/ 630976 h 895451"/>
              <a:gd name="connsiteX3" fmla="*/ 193902 w 2521294"/>
              <a:gd name="connsiteY3" fmla="*/ 667156 h 895451"/>
              <a:gd name="connsiteX4" fmla="*/ 0 w 2521294"/>
              <a:gd name="connsiteY4" fmla="*/ 567892 h 895451"/>
              <a:gd name="connsiteX5" fmla="*/ 327872 w 2521294"/>
              <a:gd name="connsiteY5" fmla="*/ 0 h 895451"/>
              <a:gd name="connsiteX6" fmla="*/ 450687 w 2521294"/>
              <a:gd name="connsiteY6" fmla="*/ 63299 h 895451"/>
              <a:gd name="connsiteX7" fmla="*/ 1766403 w 2521294"/>
              <a:gd name="connsiteY7" fmla="*/ 172573 h 895451"/>
              <a:gd name="connsiteX8" fmla="*/ 2136412 w 2521294"/>
              <a:gd name="connsiteY8" fmla="*/ 32341 h 895451"/>
              <a:gd name="connsiteX9" fmla="*/ 2193739 w 2521294"/>
              <a:gd name="connsiteY9" fmla="*/ 13 h 89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21294" h="895451">
                <a:moveTo>
                  <a:pt x="2193739" y="13"/>
                </a:moveTo>
                <a:lnTo>
                  <a:pt x="2521294" y="567355"/>
                </a:lnTo>
                <a:lnTo>
                  <a:pt x="2405186" y="630976"/>
                </a:lnTo>
                <a:cubicBezTo>
                  <a:pt x="1727354" y="960956"/>
                  <a:pt x="917695" y="992459"/>
                  <a:pt x="193902" y="667156"/>
                </a:cubicBezTo>
                <a:lnTo>
                  <a:pt x="0" y="567892"/>
                </a:lnTo>
                <a:lnTo>
                  <a:pt x="327872" y="0"/>
                </a:lnTo>
                <a:lnTo>
                  <a:pt x="450687" y="63299"/>
                </a:lnTo>
                <a:cubicBezTo>
                  <a:pt x="848986" y="245083"/>
                  <a:pt x="1310475" y="294738"/>
                  <a:pt x="1766403" y="172573"/>
                </a:cubicBezTo>
                <a:cubicBezTo>
                  <a:pt x="1896668" y="137668"/>
                  <a:pt x="2020313" y="90390"/>
                  <a:pt x="2136412" y="32341"/>
                </a:cubicBezTo>
                <a:lnTo>
                  <a:pt x="2193739" y="13"/>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4" name="Text Placeholder 5"/>
          <p:cNvSpPr>
            <a:spLocks noGrp="1"/>
          </p:cNvSpPr>
          <p:nvPr>
            <p:ph type="body" sz="quarter" idx="22" hasCustomPrompt="1"/>
          </p:nvPr>
        </p:nvSpPr>
        <p:spPr>
          <a:xfrm>
            <a:off x="6123952" y="1871104"/>
            <a:ext cx="382439" cy="379671"/>
          </a:xfrm>
        </p:spPr>
        <p:txBody>
          <a:bodyPr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a:t>
            </a:r>
            <a:endParaRPr kumimoji="1" lang="ja-JP" altLang="en-US" dirty="0"/>
          </a:p>
        </p:txBody>
      </p:sp>
      <p:sp>
        <p:nvSpPr>
          <p:cNvPr id="55" name="Text Placeholder 5"/>
          <p:cNvSpPr>
            <a:spLocks noGrp="1"/>
          </p:cNvSpPr>
          <p:nvPr>
            <p:ph type="body" sz="quarter" idx="23" hasCustomPrompt="1"/>
          </p:nvPr>
        </p:nvSpPr>
        <p:spPr>
          <a:xfrm>
            <a:off x="6123952" y="4485893"/>
            <a:ext cx="382439" cy="379671"/>
          </a:xfrm>
        </p:spPr>
        <p:txBody>
          <a:bodyPr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a:t>
            </a:r>
            <a:endParaRPr kumimoji="1" lang="ja-JP" altLang="en-US" dirty="0"/>
          </a:p>
        </p:txBody>
      </p:sp>
      <p:sp>
        <p:nvSpPr>
          <p:cNvPr id="56" name="Text Placeholder 5"/>
          <p:cNvSpPr>
            <a:spLocks noGrp="1"/>
          </p:cNvSpPr>
          <p:nvPr>
            <p:ph type="body" sz="quarter" idx="24" hasCustomPrompt="1"/>
          </p:nvPr>
        </p:nvSpPr>
        <p:spPr>
          <a:xfrm>
            <a:off x="6879877" y="3116534"/>
            <a:ext cx="382439" cy="379671"/>
          </a:xfrm>
        </p:spPr>
        <p:txBody>
          <a:bodyPr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a:t>
            </a:r>
            <a:endParaRPr kumimoji="1" lang="ja-JP" altLang="en-US" dirty="0"/>
          </a:p>
        </p:txBody>
      </p:sp>
      <p:sp>
        <p:nvSpPr>
          <p:cNvPr id="57" name="Text Placeholder 5"/>
          <p:cNvSpPr>
            <a:spLocks noGrp="1"/>
          </p:cNvSpPr>
          <p:nvPr>
            <p:ph type="body" sz="quarter" idx="25" hasCustomPrompt="1"/>
          </p:nvPr>
        </p:nvSpPr>
        <p:spPr>
          <a:xfrm>
            <a:off x="4747231" y="3129281"/>
            <a:ext cx="1643367" cy="379671"/>
          </a:xfrm>
        </p:spPr>
        <p:txBody>
          <a:bodyPr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58" name="Text Placeholder 5"/>
          <p:cNvSpPr>
            <a:spLocks noGrp="1"/>
          </p:cNvSpPr>
          <p:nvPr>
            <p:ph type="body" sz="quarter" idx="19" hasCustomPrompt="1"/>
          </p:nvPr>
        </p:nvSpPr>
        <p:spPr>
          <a:xfrm>
            <a:off x="8001000" y="1331705"/>
            <a:ext cx="324488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9" name="Text Placeholder 5"/>
          <p:cNvSpPr>
            <a:spLocks noGrp="1"/>
          </p:cNvSpPr>
          <p:nvPr>
            <p:ph type="body" sz="quarter" idx="20" hasCustomPrompt="1"/>
          </p:nvPr>
        </p:nvSpPr>
        <p:spPr>
          <a:xfrm>
            <a:off x="8001000" y="892146"/>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60" name="Text Placeholder 5"/>
          <p:cNvSpPr>
            <a:spLocks noGrp="1"/>
          </p:cNvSpPr>
          <p:nvPr>
            <p:ph type="body" sz="quarter" idx="21" hasCustomPrompt="1"/>
          </p:nvPr>
        </p:nvSpPr>
        <p:spPr>
          <a:xfrm>
            <a:off x="8001000" y="3154778"/>
            <a:ext cx="324488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61" name="Text Placeholder 5"/>
          <p:cNvSpPr>
            <a:spLocks noGrp="1"/>
          </p:cNvSpPr>
          <p:nvPr>
            <p:ph type="body" sz="quarter" idx="26" hasCustomPrompt="1"/>
          </p:nvPr>
        </p:nvSpPr>
        <p:spPr>
          <a:xfrm>
            <a:off x="8001000" y="2715219"/>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62" name="Text Placeholder 5"/>
          <p:cNvSpPr>
            <a:spLocks noGrp="1"/>
          </p:cNvSpPr>
          <p:nvPr>
            <p:ph type="body" sz="quarter" idx="27" hasCustomPrompt="1"/>
          </p:nvPr>
        </p:nvSpPr>
        <p:spPr>
          <a:xfrm>
            <a:off x="8001000" y="4977851"/>
            <a:ext cx="324488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63" name="Text Placeholder 5"/>
          <p:cNvSpPr>
            <a:spLocks noGrp="1"/>
          </p:cNvSpPr>
          <p:nvPr>
            <p:ph type="body" sz="quarter" idx="28" hasCustomPrompt="1"/>
          </p:nvPr>
        </p:nvSpPr>
        <p:spPr>
          <a:xfrm>
            <a:off x="8001000" y="4538292"/>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64" name="Title 1"/>
          <p:cNvSpPr>
            <a:spLocks noGrp="1"/>
          </p:cNvSpPr>
          <p:nvPr>
            <p:ph type="title" hasCustomPrompt="1"/>
          </p:nvPr>
        </p:nvSpPr>
        <p:spPr>
          <a:xfrm>
            <a:off x="935567" y="2422731"/>
            <a:ext cx="3016853" cy="2012539"/>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534564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 arrow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25" name="Freeform: Shape 24"/>
          <p:cNvSpPr/>
          <p:nvPr/>
        </p:nvSpPr>
        <p:spPr>
          <a:xfrm>
            <a:off x="1295401" y="2180504"/>
            <a:ext cx="2696079" cy="2121805"/>
          </a:xfrm>
          <a:custGeom>
            <a:avLst/>
            <a:gdLst>
              <a:gd name="connsiteX0" fmla="*/ 2453010 w 4044119"/>
              <a:gd name="connsiteY0" fmla="*/ 0 h 3182217"/>
              <a:gd name="connsiteX1" fmla="*/ 3630386 w 4044119"/>
              <a:gd name="connsiteY1" fmla="*/ 1177376 h 3182217"/>
              <a:gd name="connsiteX2" fmla="*/ 3751565 w 4044119"/>
              <a:gd name="connsiteY2" fmla="*/ 1298555 h 3182217"/>
              <a:gd name="connsiteX3" fmla="*/ 3915229 w 4044119"/>
              <a:gd name="connsiteY3" fmla="*/ 1462219 h 3182217"/>
              <a:gd name="connsiteX4" fmla="*/ 4044119 w 4044119"/>
              <a:gd name="connsiteY4" fmla="*/ 1591109 h 3182217"/>
              <a:gd name="connsiteX5" fmla="*/ 3915229 w 4044119"/>
              <a:gd name="connsiteY5" fmla="*/ 1719999 h 3182217"/>
              <a:gd name="connsiteX6" fmla="*/ 3751566 w 4044119"/>
              <a:gd name="connsiteY6" fmla="*/ 1883662 h 3182217"/>
              <a:gd name="connsiteX7" fmla="*/ 3630386 w 4044119"/>
              <a:gd name="connsiteY7" fmla="*/ 2004842 h 3182217"/>
              <a:gd name="connsiteX8" fmla="*/ 3630386 w 4044119"/>
              <a:gd name="connsiteY8" fmla="*/ 2004842 h 3182217"/>
              <a:gd name="connsiteX9" fmla="*/ 2453010 w 4044119"/>
              <a:gd name="connsiteY9" fmla="*/ 3182217 h 3182217"/>
              <a:gd name="connsiteX10" fmla="*/ 2039277 w 4044119"/>
              <a:gd name="connsiteY10" fmla="*/ 2768484 h 3182217"/>
              <a:gd name="connsiteX11" fmla="*/ 2924099 w 4044119"/>
              <a:gd name="connsiteY11" fmla="*/ 1883662 h 3182217"/>
              <a:gd name="connsiteX12" fmla="*/ 0 w 4044119"/>
              <a:gd name="connsiteY12" fmla="*/ 1883662 h 3182217"/>
              <a:gd name="connsiteX13" fmla="*/ 0 w 4044119"/>
              <a:gd name="connsiteY13" fmla="*/ 1298555 h 3182217"/>
              <a:gd name="connsiteX14" fmla="*/ 2924099 w 4044119"/>
              <a:gd name="connsiteY14" fmla="*/ 1298555 h 3182217"/>
              <a:gd name="connsiteX15" fmla="*/ 2039277 w 4044119"/>
              <a:gd name="connsiteY15" fmla="*/ 413733 h 31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4119" h="3182217">
                <a:moveTo>
                  <a:pt x="2453010" y="0"/>
                </a:moveTo>
                <a:lnTo>
                  <a:pt x="3630386" y="1177376"/>
                </a:lnTo>
                <a:lnTo>
                  <a:pt x="3751565" y="1298555"/>
                </a:lnTo>
                <a:lnTo>
                  <a:pt x="3915229" y="1462219"/>
                </a:lnTo>
                <a:lnTo>
                  <a:pt x="4044119" y="1591109"/>
                </a:lnTo>
                <a:lnTo>
                  <a:pt x="3915229" y="1719999"/>
                </a:lnTo>
                <a:lnTo>
                  <a:pt x="3751566" y="1883662"/>
                </a:lnTo>
                <a:lnTo>
                  <a:pt x="3630386" y="2004842"/>
                </a:lnTo>
                <a:lnTo>
                  <a:pt x="3630386" y="2004842"/>
                </a:lnTo>
                <a:lnTo>
                  <a:pt x="2453010" y="3182217"/>
                </a:lnTo>
                <a:lnTo>
                  <a:pt x="2039277" y="2768484"/>
                </a:lnTo>
                <a:lnTo>
                  <a:pt x="2924099" y="1883662"/>
                </a:lnTo>
                <a:lnTo>
                  <a:pt x="0" y="1883662"/>
                </a:lnTo>
                <a:lnTo>
                  <a:pt x="0" y="1298555"/>
                </a:lnTo>
                <a:lnTo>
                  <a:pt x="2924099" y="1298555"/>
                </a:lnTo>
                <a:lnTo>
                  <a:pt x="2039277" y="413733"/>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Text Placeholder 5"/>
          <p:cNvSpPr>
            <a:spLocks noGrp="1"/>
          </p:cNvSpPr>
          <p:nvPr>
            <p:ph type="body" sz="quarter" idx="25" hasCustomPrompt="1"/>
          </p:nvPr>
        </p:nvSpPr>
        <p:spPr>
          <a:xfrm>
            <a:off x="1419505" y="3048800"/>
            <a:ext cx="2165767" cy="379671"/>
          </a:xfrm>
        </p:spPr>
        <p:txBody>
          <a:bodyPr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6" name="Freeform: Shape 25"/>
          <p:cNvSpPr/>
          <p:nvPr/>
        </p:nvSpPr>
        <p:spPr>
          <a:xfrm>
            <a:off x="4747961" y="2180504"/>
            <a:ext cx="2696079" cy="2121805"/>
          </a:xfrm>
          <a:custGeom>
            <a:avLst/>
            <a:gdLst>
              <a:gd name="connsiteX0" fmla="*/ 2453010 w 4044119"/>
              <a:gd name="connsiteY0" fmla="*/ 0 h 3182217"/>
              <a:gd name="connsiteX1" fmla="*/ 3630386 w 4044119"/>
              <a:gd name="connsiteY1" fmla="*/ 1177376 h 3182217"/>
              <a:gd name="connsiteX2" fmla="*/ 3751565 w 4044119"/>
              <a:gd name="connsiteY2" fmla="*/ 1298555 h 3182217"/>
              <a:gd name="connsiteX3" fmla="*/ 3915229 w 4044119"/>
              <a:gd name="connsiteY3" fmla="*/ 1462219 h 3182217"/>
              <a:gd name="connsiteX4" fmla="*/ 4044119 w 4044119"/>
              <a:gd name="connsiteY4" fmla="*/ 1591109 h 3182217"/>
              <a:gd name="connsiteX5" fmla="*/ 3915229 w 4044119"/>
              <a:gd name="connsiteY5" fmla="*/ 1719999 h 3182217"/>
              <a:gd name="connsiteX6" fmla="*/ 3751566 w 4044119"/>
              <a:gd name="connsiteY6" fmla="*/ 1883662 h 3182217"/>
              <a:gd name="connsiteX7" fmla="*/ 3630386 w 4044119"/>
              <a:gd name="connsiteY7" fmla="*/ 2004842 h 3182217"/>
              <a:gd name="connsiteX8" fmla="*/ 3630386 w 4044119"/>
              <a:gd name="connsiteY8" fmla="*/ 2004842 h 3182217"/>
              <a:gd name="connsiteX9" fmla="*/ 2453010 w 4044119"/>
              <a:gd name="connsiteY9" fmla="*/ 3182217 h 3182217"/>
              <a:gd name="connsiteX10" fmla="*/ 2039277 w 4044119"/>
              <a:gd name="connsiteY10" fmla="*/ 2768484 h 3182217"/>
              <a:gd name="connsiteX11" fmla="*/ 2924099 w 4044119"/>
              <a:gd name="connsiteY11" fmla="*/ 1883662 h 3182217"/>
              <a:gd name="connsiteX12" fmla="*/ 0 w 4044119"/>
              <a:gd name="connsiteY12" fmla="*/ 1883662 h 3182217"/>
              <a:gd name="connsiteX13" fmla="*/ 0 w 4044119"/>
              <a:gd name="connsiteY13" fmla="*/ 1298555 h 3182217"/>
              <a:gd name="connsiteX14" fmla="*/ 2924099 w 4044119"/>
              <a:gd name="connsiteY14" fmla="*/ 1298555 h 3182217"/>
              <a:gd name="connsiteX15" fmla="*/ 2039277 w 4044119"/>
              <a:gd name="connsiteY15" fmla="*/ 413733 h 31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4119" h="3182217">
                <a:moveTo>
                  <a:pt x="2453010" y="0"/>
                </a:moveTo>
                <a:lnTo>
                  <a:pt x="3630386" y="1177376"/>
                </a:lnTo>
                <a:lnTo>
                  <a:pt x="3751565" y="1298555"/>
                </a:lnTo>
                <a:lnTo>
                  <a:pt x="3915229" y="1462219"/>
                </a:lnTo>
                <a:lnTo>
                  <a:pt x="4044119" y="1591109"/>
                </a:lnTo>
                <a:lnTo>
                  <a:pt x="3915229" y="1719999"/>
                </a:lnTo>
                <a:lnTo>
                  <a:pt x="3751566" y="1883662"/>
                </a:lnTo>
                <a:lnTo>
                  <a:pt x="3630386" y="2004842"/>
                </a:lnTo>
                <a:lnTo>
                  <a:pt x="3630386" y="2004842"/>
                </a:lnTo>
                <a:lnTo>
                  <a:pt x="2453010" y="3182217"/>
                </a:lnTo>
                <a:lnTo>
                  <a:pt x="2039277" y="2768484"/>
                </a:lnTo>
                <a:lnTo>
                  <a:pt x="2924099" y="1883662"/>
                </a:lnTo>
                <a:lnTo>
                  <a:pt x="0" y="1883662"/>
                </a:lnTo>
                <a:lnTo>
                  <a:pt x="0" y="1298555"/>
                </a:lnTo>
                <a:lnTo>
                  <a:pt x="2924099" y="1298555"/>
                </a:lnTo>
                <a:lnTo>
                  <a:pt x="2039277" y="413733"/>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7" name="Text Placeholder 5"/>
          <p:cNvSpPr>
            <a:spLocks noGrp="1"/>
          </p:cNvSpPr>
          <p:nvPr>
            <p:ph type="body" sz="quarter" idx="26" hasCustomPrompt="1"/>
          </p:nvPr>
        </p:nvSpPr>
        <p:spPr>
          <a:xfrm>
            <a:off x="4872065" y="3048800"/>
            <a:ext cx="2165767" cy="379671"/>
          </a:xfrm>
        </p:spPr>
        <p:txBody>
          <a:bodyPr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8" name="Freeform: Shape 27"/>
          <p:cNvSpPr/>
          <p:nvPr/>
        </p:nvSpPr>
        <p:spPr>
          <a:xfrm>
            <a:off x="8200521" y="2180504"/>
            <a:ext cx="2696079" cy="2121805"/>
          </a:xfrm>
          <a:custGeom>
            <a:avLst/>
            <a:gdLst>
              <a:gd name="connsiteX0" fmla="*/ 2453010 w 4044119"/>
              <a:gd name="connsiteY0" fmla="*/ 0 h 3182217"/>
              <a:gd name="connsiteX1" fmla="*/ 3630386 w 4044119"/>
              <a:gd name="connsiteY1" fmla="*/ 1177376 h 3182217"/>
              <a:gd name="connsiteX2" fmla="*/ 3751565 w 4044119"/>
              <a:gd name="connsiteY2" fmla="*/ 1298555 h 3182217"/>
              <a:gd name="connsiteX3" fmla="*/ 3915229 w 4044119"/>
              <a:gd name="connsiteY3" fmla="*/ 1462219 h 3182217"/>
              <a:gd name="connsiteX4" fmla="*/ 4044119 w 4044119"/>
              <a:gd name="connsiteY4" fmla="*/ 1591109 h 3182217"/>
              <a:gd name="connsiteX5" fmla="*/ 3915229 w 4044119"/>
              <a:gd name="connsiteY5" fmla="*/ 1719999 h 3182217"/>
              <a:gd name="connsiteX6" fmla="*/ 3751566 w 4044119"/>
              <a:gd name="connsiteY6" fmla="*/ 1883662 h 3182217"/>
              <a:gd name="connsiteX7" fmla="*/ 3630386 w 4044119"/>
              <a:gd name="connsiteY7" fmla="*/ 2004842 h 3182217"/>
              <a:gd name="connsiteX8" fmla="*/ 3630386 w 4044119"/>
              <a:gd name="connsiteY8" fmla="*/ 2004842 h 3182217"/>
              <a:gd name="connsiteX9" fmla="*/ 2453010 w 4044119"/>
              <a:gd name="connsiteY9" fmla="*/ 3182217 h 3182217"/>
              <a:gd name="connsiteX10" fmla="*/ 2039277 w 4044119"/>
              <a:gd name="connsiteY10" fmla="*/ 2768484 h 3182217"/>
              <a:gd name="connsiteX11" fmla="*/ 2924099 w 4044119"/>
              <a:gd name="connsiteY11" fmla="*/ 1883662 h 3182217"/>
              <a:gd name="connsiteX12" fmla="*/ 0 w 4044119"/>
              <a:gd name="connsiteY12" fmla="*/ 1883662 h 3182217"/>
              <a:gd name="connsiteX13" fmla="*/ 0 w 4044119"/>
              <a:gd name="connsiteY13" fmla="*/ 1298555 h 3182217"/>
              <a:gd name="connsiteX14" fmla="*/ 2924099 w 4044119"/>
              <a:gd name="connsiteY14" fmla="*/ 1298555 h 3182217"/>
              <a:gd name="connsiteX15" fmla="*/ 2039277 w 4044119"/>
              <a:gd name="connsiteY15" fmla="*/ 413733 h 31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4119" h="3182217">
                <a:moveTo>
                  <a:pt x="2453010" y="0"/>
                </a:moveTo>
                <a:lnTo>
                  <a:pt x="3630386" y="1177376"/>
                </a:lnTo>
                <a:lnTo>
                  <a:pt x="3751565" y="1298555"/>
                </a:lnTo>
                <a:lnTo>
                  <a:pt x="3915229" y="1462219"/>
                </a:lnTo>
                <a:lnTo>
                  <a:pt x="4044119" y="1591109"/>
                </a:lnTo>
                <a:lnTo>
                  <a:pt x="3915229" y="1719999"/>
                </a:lnTo>
                <a:lnTo>
                  <a:pt x="3751566" y="1883662"/>
                </a:lnTo>
                <a:lnTo>
                  <a:pt x="3630386" y="2004842"/>
                </a:lnTo>
                <a:lnTo>
                  <a:pt x="3630386" y="2004842"/>
                </a:lnTo>
                <a:lnTo>
                  <a:pt x="2453010" y="3182217"/>
                </a:lnTo>
                <a:lnTo>
                  <a:pt x="2039277" y="2768484"/>
                </a:lnTo>
                <a:lnTo>
                  <a:pt x="2924099" y="1883662"/>
                </a:lnTo>
                <a:lnTo>
                  <a:pt x="0" y="1883662"/>
                </a:lnTo>
                <a:lnTo>
                  <a:pt x="0" y="1298555"/>
                </a:lnTo>
                <a:lnTo>
                  <a:pt x="2924099" y="1298555"/>
                </a:lnTo>
                <a:lnTo>
                  <a:pt x="2039277" y="413733"/>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9" name="Text Placeholder 5"/>
          <p:cNvSpPr>
            <a:spLocks noGrp="1"/>
          </p:cNvSpPr>
          <p:nvPr>
            <p:ph type="body" sz="quarter" idx="27" hasCustomPrompt="1"/>
          </p:nvPr>
        </p:nvSpPr>
        <p:spPr>
          <a:xfrm>
            <a:off x="8324625" y="3048800"/>
            <a:ext cx="2165767" cy="379671"/>
          </a:xfrm>
        </p:spPr>
        <p:txBody>
          <a:bodyPr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31" name="Text Placeholder 5"/>
          <p:cNvSpPr>
            <a:spLocks noGrp="1"/>
          </p:cNvSpPr>
          <p:nvPr>
            <p:ph type="body" sz="quarter" idx="12" hasCustomPrompt="1"/>
          </p:nvPr>
        </p:nvSpPr>
        <p:spPr>
          <a:xfrm>
            <a:off x="3533857" y="4792874"/>
            <a:ext cx="5124287" cy="1109304"/>
          </a:xfrm>
        </p:spPr>
        <p:txBody>
          <a:bodyPr anchor="ctr"/>
          <a:lstStyle>
            <a:lvl1pPr marL="0" indent="0" algn="ctr">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2" name="Title 1"/>
          <p:cNvSpPr>
            <a:spLocks noGrp="1"/>
          </p:cNvSpPr>
          <p:nvPr>
            <p:ph type="title" hasCustomPrompt="1"/>
          </p:nvPr>
        </p:nvSpPr>
        <p:spPr>
          <a:xfrm>
            <a:off x="2015067" y="833543"/>
            <a:ext cx="8161867" cy="695379"/>
          </a:xfrm>
        </p:spPr>
        <p:txBody>
          <a:bodyPr anchor="b"/>
          <a:lstStyle>
            <a:lvl1pPr algn="ctr">
              <a:defRPr/>
            </a:lvl1p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194230273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4 arrows ">
    <p:spTree>
      <p:nvGrpSpPr>
        <p:cNvPr id="1" name=""/>
        <p:cNvGrpSpPr/>
        <p:nvPr/>
      </p:nvGrpSpPr>
      <p:grpSpPr>
        <a:xfrm>
          <a:off x="0" y="0"/>
          <a:ext cx="0" cy="0"/>
          <a:chOff x="0" y="0"/>
          <a:chExt cx="0" cy="0"/>
        </a:xfrm>
      </p:grpSpPr>
      <p:sp>
        <p:nvSpPr>
          <p:cNvPr id="26" name="Freeform: Shape 25"/>
          <p:cNvSpPr/>
          <p:nvPr/>
        </p:nvSpPr>
        <p:spPr>
          <a:xfrm>
            <a:off x="3525303" y="2300390"/>
            <a:ext cx="2543745" cy="2001918"/>
          </a:xfrm>
          <a:custGeom>
            <a:avLst/>
            <a:gdLst>
              <a:gd name="connsiteX0" fmla="*/ 2453010 w 4044119"/>
              <a:gd name="connsiteY0" fmla="*/ 0 h 3182217"/>
              <a:gd name="connsiteX1" fmla="*/ 3630386 w 4044119"/>
              <a:gd name="connsiteY1" fmla="*/ 1177376 h 3182217"/>
              <a:gd name="connsiteX2" fmla="*/ 3751565 w 4044119"/>
              <a:gd name="connsiteY2" fmla="*/ 1298555 h 3182217"/>
              <a:gd name="connsiteX3" fmla="*/ 3915229 w 4044119"/>
              <a:gd name="connsiteY3" fmla="*/ 1462219 h 3182217"/>
              <a:gd name="connsiteX4" fmla="*/ 4044119 w 4044119"/>
              <a:gd name="connsiteY4" fmla="*/ 1591109 h 3182217"/>
              <a:gd name="connsiteX5" fmla="*/ 3915229 w 4044119"/>
              <a:gd name="connsiteY5" fmla="*/ 1719999 h 3182217"/>
              <a:gd name="connsiteX6" fmla="*/ 3751566 w 4044119"/>
              <a:gd name="connsiteY6" fmla="*/ 1883662 h 3182217"/>
              <a:gd name="connsiteX7" fmla="*/ 3630386 w 4044119"/>
              <a:gd name="connsiteY7" fmla="*/ 2004842 h 3182217"/>
              <a:gd name="connsiteX8" fmla="*/ 3630386 w 4044119"/>
              <a:gd name="connsiteY8" fmla="*/ 2004842 h 3182217"/>
              <a:gd name="connsiteX9" fmla="*/ 2453010 w 4044119"/>
              <a:gd name="connsiteY9" fmla="*/ 3182217 h 3182217"/>
              <a:gd name="connsiteX10" fmla="*/ 2039277 w 4044119"/>
              <a:gd name="connsiteY10" fmla="*/ 2768484 h 3182217"/>
              <a:gd name="connsiteX11" fmla="*/ 2924099 w 4044119"/>
              <a:gd name="connsiteY11" fmla="*/ 1883662 h 3182217"/>
              <a:gd name="connsiteX12" fmla="*/ 0 w 4044119"/>
              <a:gd name="connsiteY12" fmla="*/ 1883662 h 3182217"/>
              <a:gd name="connsiteX13" fmla="*/ 0 w 4044119"/>
              <a:gd name="connsiteY13" fmla="*/ 1298555 h 3182217"/>
              <a:gd name="connsiteX14" fmla="*/ 2924099 w 4044119"/>
              <a:gd name="connsiteY14" fmla="*/ 1298555 h 3182217"/>
              <a:gd name="connsiteX15" fmla="*/ 2039277 w 4044119"/>
              <a:gd name="connsiteY15" fmla="*/ 413733 h 31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4119" h="3182217">
                <a:moveTo>
                  <a:pt x="2453010" y="0"/>
                </a:moveTo>
                <a:lnTo>
                  <a:pt x="3630386" y="1177376"/>
                </a:lnTo>
                <a:lnTo>
                  <a:pt x="3751565" y="1298555"/>
                </a:lnTo>
                <a:lnTo>
                  <a:pt x="3915229" y="1462219"/>
                </a:lnTo>
                <a:lnTo>
                  <a:pt x="4044119" y="1591109"/>
                </a:lnTo>
                <a:lnTo>
                  <a:pt x="3915229" y="1719999"/>
                </a:lnTo>
                <a:lnTo>
                  <a:pt x="3751566" y="1883662"/>
                </a:lnTo>
                <a:lnTo>
                  <a:pt x="3630386" y="2004842"/>
                </a:lnTo>
                <a:lnTo>
                  <a:pt x="3630386" y="2004842"/>
                </a:lnTo>
                <a:lnTo>
                  <a:pt x="2453010" y="3182217"/>
                </a:lnTo>
                <a:lnTo>
                  <a:pt x="2039277" y="2768484"/>
                </a:lnTo>
                <a:lnTo>
                  <a:pt x="2924099" y="1883662"/>
                </a:lnTo>
                <a:lnTo>
                  <a:pt x="0" y="1883662"/>
                </a:lnTo>
                <a:lnTo>
                  <a:pt x="0" y="1298555"/>
                </a:lnTo>
                <a:lnTo>
                  <a:pt x="2924099" y="1298555"/>
                </a:lnTo>
                <a:lnTo>
                  <a:pt x="2039277" y="413733"/>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7" name="Text Placeholder 5"/>
          <p:cNvSpPr>
            <a:spLocks noGrp="1"/>
          </p:cNvSpPr>
          <p:nvPr>
            <p:ph type="body" sz="quarter" idx="26" hasCustomPrompt="1"/>
          </p:nvPr>
        </p:nvSpPr>
        <p:spPr>
          <a:xfrm>
            <a:off x="3571341" y="3095372"/>
            <a:ext cx="2165767" cy="398760"/>
          </a:xfrm>
        </p:spPr>
        <p:txBody>
          <a:bodyPr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25" name="Freeform: Shape 24"/>
          <p:cNvSpPr/>
          <p:nvPr/>
        </p:nvSpPr>
        <p:spPr>
          <a:xfrm>
            <a:off x="935567" y="2300390"/>
            <a:ext cx="2543745" cy="2001918"/>
          </a:xfrm>
          <a:custGeom>
            <a:avLst/>
            <a:gdLst>
              <a:gd name="connsiteX0" fmla="*/ 2453010 w 4044119"/>
              <a:gd name="connsiteY0" fmla="*/ 0 h 3182217"/>
              <a:gd name="connsiteX1" fmla="*/ 3630386 w 4044119"/>
              <a:gd name="connsiteY1" fmla="*/ 1177376 h 3182217"/>
              <a:gd name="connsiteX2" fmla="*/ 3751565 w 4044119"/>
              <a:gd name="connsiteY2" fmla="*/ 1298555 h 3182217"/>
              <a:gd name="connsiteX3" fmla="*/ 3915229 w 4044119"/>
              <a:gd name="connsiteY3" fmla="*/ 1462219 h 3182217"/>
              <a:gd name="connsiteX4" fmla="*/ 4044119 w 4044119"/>
              <a:gd name="connsiteY4" fmla="*/ 1591109 h 3182217"/>
              <a:gd name="connsiteX5" fmla="*/ 3915229 w 4044119"/>
              <a:gd name="connsiteY5" fmla="*/ 1719999 h 3182217"/>
              <a:gd name="connsiteX6" fmla="*/ 3751566 w 4044119"/>
              <a:gd name="connsiteY6" fmla="*/ 1883662 h 3182217"/>
              <a:gd name="connsiteX7" fmla="*/ 3630386 w 4044119"/>
              <a:gd name="connsiteY7" fmla="*/ 2004842 h 3182217"/>
              <a:gd name="connsiteX8" fmla="*/ 3630386 w 4044119"/>
              <a:gd name="connsiteY8" fmla="*/ 2004842 h 3182217"/>
              <a:gd name="connsiteX9" fmla="*/ 2453010 w 4044119"/>
              <a:gd name="connsiteY9" fmla="*/ 3182217 h 3182217"/>
              <a:gd name="connsiteX10" fmla="*/ 2039277 w 4044119"/>
              <a:gd name="connsiteY10" fmla="*/ 2768484 h 3182217"/>
              <a:gd name="connsiteX11" fmla="*/ 2924099 w 4044119"/>
              <a:gd name="connsiteY11" fmla="*/ 1883662 h 3182217"/>
              <a:gd name="connsiteX12" fmla="*/ 0 w 4044119"/>
              <a:gd name="connsiteY12" fmla="*/ 1883662 h 3182217"/>
              <a:gd name="connsiteX13" fmla="*/ 0 w 4044119"/>
              <a:gd name="connsiteY13" fmla="*/ 1298555 h 3182217"/>
              <a:gd name="connsiteX14" fmla="*/ 2924099 w 4044119"/>
              <a:gd name="connsiteY14" fmla="*/ 1298555 h 3182217"/>
              <a:gd name="connsiteX15" fmla="*/ 2039277 w 4044119"/>
              <a:gd name="connsiteY15" fmla="*/ 413733 h 31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4119" h="3182217">
                <a:moveTo>
                  <a:pt x="2453010" y="0"/>
                </a:moveTo>
                <a:lnTo>
                  <a:pt x="3630386" y="1177376"/>
                </a:lnTo>
                <a:lnTo>
                  <a:pt x="3751565" y="1298555"/>
                </a:lnTo>
                <a:lnTo>
                  <a:pt x="3915229" y="1462219"/>
                </a:lnTo>
                <a:lnTo>
                  <a:pt x="4044119" y="1591109"/>
                </a:lnTo>
                <a:lnTo>
                  <a:pt x="3915229" y="1719999"/>
                </a:lnTo>
                <a:lnTo>
                  <a:pt x="3751566" y="1883662"/>
                </a:lnTo>
                <a:lnTo>
                  <a:pt x="3630386" y="2004842"/>
                </a:lnTo>
                <a:lnTo>
                  <a:pt x="3630386" y="2004842"/>
                </a:lnTo>
                <a:lnTo>
                  <a:pt x="2453010" y="3182217"/>
                </a:lnTo>
                <a:lnTo>
                  <a:pt x="2039277" y="2768484"/>
                </a:lnTo>
                <a:lnTo>
                  <a:pt x="2924099" y="1883662"/>
                </a:lnTo>
                <a:lnTo>
                  <a:pt x="0" y="1883662"/>
                </a:lnTo>
                <a:lnTo>
                  <a:pt x="0" y="1298555"/>
                </a:lnTo>
                <a:lnTo>
                  <a:pt x="2924099" y="1298555"/>
                </a:lnTo>
                <a:lnTo>
                  <a:pt x="2039277" y="413733"/>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Text Placeholder 5"/>
          <p:cNvSpPr>
            <a:spLocks noGrp="1"/>
          </p:cNvSpPr>
          <p:nvPr>
            <p:ph type="body" sz="quarter" idx="25" hasCustomPrompt="1"/>
          </p:nvPr>
        </p:nvSpPr>
        <p:spPr>
          <a:xfrm>
            <a:off x="1059671" y="3095372"/>
            <a:ext cx="2165767" cy="398760"/>
          </a:xfrm>
        </p:spPr>
        <p:txBody>
          <a:bodyPr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8" name="Freeform: Shape 27"/>
          <p:cNvSpPr/>
          <p:nvPr/>
        </p:nvSpPr>
        <p:spPr>
          <a:xfrm>
            <a:off x="6115039" y="2281194"/>
            <a:ext cx="2543745" cy="2001918"/>
          </a:xfrm>
          <a:custGeom>
            <a:avLst/>
            <a:gdLst>
              <a:gd name="connsiteX0" fmla="*/ 2453010 w 4044119"/>
              <a:gd name="connsiteY0" fmla="*/ 0 h 3182217"/>
              <a:gd name="connsiteX1" fmla="*/ 3630386 w 4044119"/>
              <a:gd name="connsiteY1" fmla="*/ 1177376 h 3182217"/>
              <a:gd name="connsiteX2" fmla="*/ 3751565 w 4044119"/>
              <a:gd name="connsiteY2" fmla="*/ 1298555 h 3182217"/>
              <a:gd name="connsiteX3" fmla="*/ 3915229 w 4044119"/>
              <a:gd name="connsiteY3" fmla="*/ 1462219 h 3182217"/>
              <a:gd name="connsiteX4" fmla="*/ 4044119 w 4044119"/>
              <a:gd name="connsiteY4" fmla="*/ 1591109 h 3182217"/>
              <a:gd name="connsiteX5" fmla="*/ 3915229 w 4044119"/>
              <a:gd name="connsiteY5" fmla="*/ 1719999 h 3182217"/>
              <a:gd name="connsiteX6" fmla="*/ 3751566 w 4044119"/>
              <a:gd name="connsiteY6" fmla="*/ 1883662 h 3182217"/>
              <a:gd name="connsiteX7" fmla="*/ 3630386 w 4044119"/>
              <a:gd name="connsiteY7" fmla="*/ 2004842 h 3182217"/>
              <a:gd name="connsiteX8" fmla="*/ 3630386 w 4044119"/>
              <a:gd name="connsiteY8" fmla="*/ 2004842 h 3182217"/>
              <a:gd name="connsiteX9" fmla="*/ 2453010 w 4044119"/>
              <a:gd name="connsiteY9" fmla="*/ 3182217 h 3182217"/>
              <a:gd name="connsiteX10" fmla="*/ 2039277 w 4044119"/>
              <a:gd name="connsiteY10" fmla="*/ 2768484 h 3182217"/>
              <a:gd name="connsiteX11" fmla="*/ 2924099 w 4044119"/>
              <a:gd name="connsiteY11" fmla="*/ 1883662 h 3182217"/>
              <a:gd name="connsiteX12" fmla="*/ 0 w 4044119"/>
              <a:gd name="connsiteY12" fmla="*/ 1883662 h 3182217"/>
              <a:gd name="connsiteX13" fmla="*/ 0 w 4044119"/>
              <a:gd name="connsiteY13" fmla="*/ 1298555 h 3182217"/>
              <a:gd name="connsiteX14" fmla="*/ 2924099 w 4044119"/>
              <a:gd name="connsiteY14" fmla="*/ 1298555 h 3182217"/>
              <a:gd name="connsiteX15" fmla="*/ 2039277 w 4044119"/>
              <a:gd name="connsiteY15" fmla="*/ 413733 h 31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4119" h="3182217">
                <a:moveTo>
                  <a:pt x="2453010" y="0"/>
                </a:moveTo>
                <a:lnTo>
                  <a:pt x="3630386" y="1177376"/>
                </a:lnTo>
                <a:lnTo>
                  <a:pt x="3751565" y="1298555"/>
                </a:lnTo>
                <a:lnTo>
                  <a:pt x="3915229" y="1462219"/>
                </a:lnTo>
                <a:lnTo>
                  <a:pt x="4044119" y="1591109"/>
                </a:lnTo>
                <a:lnTo>
                  <a:pt x="3915229" y="1719999"/>
                </a:lnTo>
                <a:lnTo>
                  <a:pt x="3751566" y="1883662"/>
                </a:lnTo>
                <a:lnTo>
                  <a:pt x="3630386" y="2004842"/>
                </a:lnTo>
                <a:lnTo>
                  <a:pt x="3630386" y="2004842"/>
                </a:lnTo>
                <a:lnTo>
                  <a:pt x="2453010" y="3182217"/>
                </a:lnTo>
                <a:lnTo>
                  <a:pt x="2039277" y="2768484"/>
                </a:lnTo>
                <a:lnTo>
                  <a:pt x="2924099" y="1883662"/>
                </a:lnTo>
                <a:lnTo>
                  <a:pt x="0" y="1883662"/>
                </a:lnTo>
                <a:lnTo>
                  <a:pt x="0" y="1298555"/>
                </a:lnTo>
                <a:lnTo>
                  <a:pt x="2924099" y="1298555"/>
                </a:lnTo>
                <a:lnTo>
                  <a:pt x="2039277" y="413733"/>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9" name="Text Placeholder 5"/>
          <p:cNvSpPr>
            <a:spLocks noGrp="1"/>
          </p:cNvSpPr>
          <p:nvPr>
            <p:ph type="body" sz="quarter" idx="27" hasCustomPrompt="1"/>
          </p:nvPr>
        </p:nvSpPr>
        <p:spPr>
          <a:xfrm>
            <a:off x="6216148" y="3076175"/>
            <a:ext cx="2165767" cy="398760"/>
          </a:xfrm>
        </p:spPr>
        <p:txBody>
          <a:bodyPr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31" name="Text Placeholder 5"/>
          <p:cNvSpPr>
            <a:spLocks noGrp="1"/>
          </p:cNvSpPr>
          <p:nvPr>
            <p:ph type="body" sz="quarter" idx="12" hasCustomPrompt="1"/>
          </p:nvPr>
        </p:nvSpPr>
        <p:spPr>
          <a:xfrm>
            <a:off x="3533857" y="4792874"/>
            <a:ext cx="5124287" cy="1109304"/>
          </a:xfrm>
        </p:spPr>
        <p:txBody>
          <a:bodyPr anchor="ctr"/>
          <a:lstStyle>
            <a:lvl1pPr marL="0" indent="0" algn="ctr">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2" name="Title 1"/>
          <p:cNvSpPr>
            <a:spLocks noGrp="1"/>
          </p:cNvSpPr>
          <p:nvPr>
            <p:ph type="title" hasCustomPrompt="1"/>
          </p:nvPr>
        </p:nvSpPr>
        <p:spPr>
          <a:xfrm>
            <a:off x="2015067" y="833543"/>
            <a:ext cx="8161867" cy="695379"/>
          </a:xfrm>
        </p:spPr>
        <p:txBody>
          <a:bodyPr anchor="b"/>
          <a:lstStyle>
            <a:lvl1pPr algn="ctr">
              <a:defRPr/>
            </a:lvl1pPr>
          </a:lstStyle>
          <a:p>
            <a:r>
              <a:rPr kumimoji="1" lang="en-US" altLang="ja-JP" dirty="0"/>
              <a:t>Slide title goes here</a:t>
            </a:r>
            <a:endParaRPr kumimoji="1" lang="ja-JP" altLang="en-US" dirty="0"/>
          </a:p>
        </p:txBody>
      </p:sp>
      <p:sp>
        <p:nvSpPr>
          <p:cNvPr id="12" name="Freeform: Shape 11"/>
          <p:cNvSpPr/>
          <p:nvPr/>
        </p:nvSpPr>
        <p:spPr>
          <a:xfrm>
            <a:off x="8704776" y="2300390"/>
            <a:ext cx="2543745" cy="2001918"/>
          </a:xfrm>
          <a:custGeom>
            <a:avLst/>
            <a:gdLst>
              <a:gd name="connsiteX0" fmla="*/ 2453010 w 4044119"/>
              <a:gd name="connsiteY0" fmla="*/ 0 h 3182217"/>
              <a:gd name="connsiteX1" fmla="*/ 3630386 w 4044119"/>
              <a:gd name="connsiteY1" fmla="*/ 1177376 h 3182217"/>
              <a:gd name="connsiteX2" fmla="*/ 3751565 w 4044119"/>
              <a:gd name="connsiteY2" fmla="*/ 1298555 h 3182217"/>
              <a:gd name="connsiteX3" fmla="*/ 3915229 w 4044119"/>
              <a:gd name="connsiteY3" fmla="*/ 1462219 h 3182217"/>
              <a:gd name="connsiteX4" fmla="*/ 4044119 w 4044119"/>
              <a:gd name="connsiteY4" fmla="*/ 1591109 h 3182217"/>
              <a:gd name="connsiteX5" fmla="*/ 3915229 w 4044119"/>
              <a:gd name="connsiteY5" fmla="*/ 1719999 h 3182217"/>
              <a:gd name="connsiteX6" fmla="*/ 3751566 w 4044119"/>
              <a:gd name="connsiteY6" fmla="*/ 1883662 h 3182217"/>
              <a:gd name="connsiteX7" fmla="*/ 3630386 w 4044119"/>
              <a:gd name="connsiteY7" fmla="*/ 2004842 h 3182217"/>
              <a:gd name="connsiteX8" fmla="*/ 3630386 w 4044119"/>
              <a:gd name="connsiteY8" fmla="*/ 2004842 h 3182217"/>
              <a:gd name="connsiteX9" fmla="*/ 2453010 w 4044119"/>
              <a:gd name="connsiteY9" fmla="*/ 3182217 h 3182217"/>
              <a:gd name="connsiteX10" fmla="*/ 2039277 w 4044119"/>
              <a:gd name="connsiteY10" fmla="*/ 2768484 h 3182217"/>
              <a:gd name="connsiteX11" fmla="*/ 2924099 w 4044119"/>
              <a:gd name="connsiteY11" fmla="*/ 1883662 h 3182217"/>
              <a:gd name="connsiteX12" fmla="*/ 0 w 4044119"/>
              <a:gd name="connsiteY12" fmla="*/ 1883662 h 3182217"/>
              <a:gd name="connsiteX13" fmla="*/ 0 w 4044119"/>
              <a:gd name="connsiteY13" fmla="*/ 1298555 h 3182217"/>
              <a:gd name="connsiteX14" fmla="*/ 2924099 w 4044119"/>
              <a:gd name="connsiteY14" fmla="*/ 1298555 h 3182217"/>
              <a:gd name="connsiteX15" fmla="*/ 2039277 w 4044119"/>
              <a:gd name="connsiteY15" fmla="*/ 413733 h 31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4119" h="3182217">
                <a:moveTo>
                  <a:pt x="2453010" y="0"/>
                </a:moveTo>
                <a:lnTo>
                  <a:pt x="3630386" y="1177376"/>
                </a:lnTo>
                <a:lnTo>
                  <a:pt x="3751565" y="1298555"/>
                </a:lnTo>
                <a:lnTo>
                  <a:pt x="3915229" y="1462219"/>
                </a:lnTo>
                <a:lnTo>
                  <a:pt x="4044119" y="1591109"/>
                </a:lnTo>
                <a:lnTo>
                  <a:pt x="3915229" y="1719999"/>
                </a:lnTo>
                <a:lnTo>
                  <a:pt x="3751566" y="1883662"/>
                </a:lnTo>
                <a:lnTo>
                  <a:pt x="3630386" y="2004842"/>
                </a:lnTo>
                <a:lnTo>
                  <a:pt x="3630386" y="2004842"/>
                </a:lnTo>
                <a:lnTo>
                  <a:pt x="2453010" y="3182217"/>
                </a:lnTo>
                <a:lnTo>
                  <a:pt x="2039277" y="2768484"/>
                </a:lnTo>
                <a:lnTo>
                  <a:pt x="2924099" y="1883662"/>
                </a:lnTo>
                <a:lnTo>
                  <a:pt x="0" y="1883662"/>
                </a:lnTo>
                <a:lnTo>
                  <a:pt x="0" y="1298555"/>
                </a:lnTo>
                <a:lnTo>
                  <a:pt x="2924099" y="1298555"/>
                </a:lnTo>
                <a:lnTo>
                  <a:pt x="2039277" y="413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Text Placeholder 5"/>
          <p:cNvSpPr>
            <a:spLocks noGrp="1"/>
          </p:cNvSpPr>
          <p:nvPr>
            <p:ph type="body" sz="quarter" idx="28" hasCustomPrompt="1"/>
          </p:nvPr>
        </p:nvSpPr>
        <p:spPr>
          <a:xfrm>
            <a:off x="8684459" y="3095372"/>
            <a:ext cx="2165767" cy="398760"/>
          </a:xfrm>
        </p:spPr>
        <p:txBody>
          <a:bodyPr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11468895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 tabl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34" name="Rectangle 33"/>
          <p:cNvSpPr/>
          <p:nvPr/>
        </p:nvSpPr>
        <p:spPr>
          <a:xfrm>
            <a:off x="5610376" y="1916181"/>
            <a:ext cx="2410581" cy="3901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5" name="Rectangle 34"/>
          <p:cNvSpPr/>
          <p:nvPr/>
        </p:nvSpPr>
        <p:spPr>
          <a:xfrm>
            <a:off x="5610376" y="2306313"/>
            <a:ext cx="2410581" cy="7808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6" name="Rectangle 35"/>
          <p:cNvSpPr/>
          <p:nvPr/>
        </p:nvSpPr>
        <p:spPr>
          <a:xfrm>
            <a:off x="5610376" y="3087180"/>
            <a:ext cx="2410581" cy="171612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7" name="Rectangle 36"/>
          <p:cNvSpPr/>
          <p:nvPr/>
        </p:nvSpPr>
        <p:spPr>
          <a:xfrm>
            <a:off x="5610376" y="4803307"/>
            <a:ext cx="2410581" cy="2097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8" name="Text Placeholder 5"/>
          <p:cNvSpPr>
            <a:spLocks noGrp="1"/>
          </p:cNvSpPr>
          <p:nvPr>
            <p:ph type="body" sz="quarter" idx="31" hasCustomPrompt="1"/>
          </p:nvPr>
        </p:nvSpPr>
        <p:spPr>
          <a:xfrm>
            <a:off x="5732783" y="1907452"/>
            <a:ext cx="2165767" cy="379671"/>
          </a:xfrm>
        </p:spPr>
        <p:txBody>
          <a:bodyPr anchor="ctr">
            <a:normAutofit/>
          </a:bodyPr>
          <a:lstStyle>
            <a:lvl1pPr marL="0" indent="0" algn="ctr">
              <a:lnSpc>
                <a:spcPct val="100000"/>
              </a:lnSpc>
              <a:spcBef>
                <a:spcPts val="0"/>
              </a:spcBef>
              <a:buFontTx/>
              <a:buNone/>
              <a:defRPr sz="1333">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39" name="Text Placeholder 5"/>
          <p:cNvSpPr>
            <a:spLocks noGrp="1"/>
          </p:cNvSpPr>
          <p:nvPr>
            <p:ph type="body" sz="quarter" idx="32" hasCustomPrompt="1"/>
          </p:nvPr>
        </p:nvSpPr>
        <p:spPr>
          <a:xfrm>
            <a:off x="5732783" y="2400066"/>
            <a:ext cx="2165767" cy="561305"/>
          </a:xfrm>
        </p:spPr>
        <p:txBody>
          <a:bodyPr anchor="ctr">
            <a:normAutofit/>
          </a:bodyPr>
          <a:lstStyle>
            <a:lvl1pPr marL="0" indent="0" algn="ctr">
              <a:lnSpc>
                <a:spcPct val="100000"/>
              </a:lnSpc>
              <a:spcBef>
                <a:spcPts val="0"/>
              </a:spcBef>
              <a:buFontTx/>
              <a:buNone/>
              <a:defRPr sz="24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40" name="Text Placeholder 5"/>
          <p:cNvSpPr>
            <a:spLocks noGrp="1"/>
          </p:cNvSpPr>
          <p:nvPr>
            <p:ph type="body" sz="quarter" idx="33" hasCustomPrompt="1"/>
          </p:nvPr>
        </p:nvSpPr>
        <p:spPr>
          <a:xfrm>
            <a:off x="5732783" y="3212990"/>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1" name="Text Placeholder 5"/>
          <p:cNvSpPr>
            <a:spLocks noGrp="1"/>
          </p:cNvSpPr>
          <p:nvPr>
            <p:ph type="body" sz="quarter" idx="34" hasCustomPrompt="1"/>
          </p:nvPr>
        </p:nvSpPr>
        <p:spPr>
          <a:xfrm>
            <a:off x="5732783" y="3587093"/>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2" name="Text Placeholder 5"/>
          <p:cNvSpPr>
            <a:spLocks noGrp="1"/>
          </p:cNvSpPr>
          <p:nvPr>
            <p:ph type="body" sz="quarter" idx="35" hasCustomPrompt="1"/>
          </p:nvPr>
        </p:nvSpPr>
        <p:spPr>
          <a:xfrm>
            <a:off x="5732783" y="3961196"/>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3" name="Text Placeholder 5"/>
          <p:cNvSpPr>
            <a:spLocks noGrp="1"/>
          </p:cNvSpPr>
          <p:nvPr>
            <p:ph type="body" sz="quarter" idx="36" hasCustomPrompt="1"/>
          </p:nvPr>
        </p:nvSpPr>
        <p:spPr>
          <a:xfrm>
            <a:off x="5732783" y="4335298"/>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4" name="Rectangle 43"/>
          <p:cNvSpPr/>
          <p:nvPr/>
        </p:nvSpPr>
        <p:spPr>
          <a:xfrm>
            <a:off x="8486020" y="1916181"/>
            <a:ext cx="2410581" cy="3901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5" name="Rectangle 44"/>
          <p:cNvSpPr/>
          <p:nvPr/>
        </p:nvSpPr>
        <p:spPr>
          <a:xfrm>
            <a:off x="8486020" y="2306313"/>
            <a:ext cx="2410581" cy="7808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6" name="Rectangle 45"/>
          <p:cNvSpPr/>
          <p:nvPr/>
        </p:nvSpPr>
        <p:spPr>
          <a:xfrm>
            <a:off x="8486020" y="3087180"/>
            <a:ext cx="2410581" cy="1716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7" name="Rectangle 46"/>
          <p:cNvSpPr/>
          <p:nvPr/>
        </p:nvSpPr>
        <p:spPr>
          <a:xfrm>
            <a:off x="8486020" y="4803307"/>
            <a:ext cx="2410581" cy="2097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8" name="Text Placeholder 5"/>
          <p:cNvSpPr>
            <a:spLocks noGrp="1"/>
          </p:cNvSpPr>
          <p:nvPr>
            <p:ph type="body" sz="quarter" idx="37" hasCustomPrompt="1"/>
          </p:nvPr>
        </p:nvSpPr>
        <p:spPr>
          <a:xfrm>
            <a:off x="8608427" y="1907452"/>
            <a:ext cx="2165767" cy="379671"/>
          </a:xfrm>
        </p:spPr>
        <p:txBody>
          <a:bodyPr anchor="ctr">
            <a:normAutofit/>
          </a:bodyPr>
          <a:lstStyle>
            <a:lvl1pPr marL="0" indent="0" algn="ctr">
              <a:lnSpc>
                <a:spcPct val="100000"/>
              </a:lnSpc>
              <a:spcBef>
                <a:spcPts val="0"/>
              </a:spcBef>
              <a:buFontTx/>
              <a:buNone/>
              <a:defRPr sz="1333">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49" name="Text Placeholder 5"/>
          <p:cNvSpPr>
            <a:spLocks noGrp="1"/>
          </p:cNvSpPr>
          <p:nvPr>
            <p:ph type="body" sz="quarter" idx="38" hasCustomPrompt="1"/>
          </p:nvPr>
        </p:nvSpPr>
        <p:spPr>
          <a:xfrm>
            <a:off x="8608427" y="2400066"/>
            <a:ext cx="2165767" cy="561305"/>
          </a:xfrm>
        </p:spPr>
        <p:txBody>
          <a:bodyPr anchor="ctr">
            <a:normAutofit/>
          </a:bodyPr>
          <a:lstStyle>
            <a:lvl1pPr marL="0" indent="0" algn="ctr">
              <a:lnSpc>
                <a:spcPct val="100000"/>
              </a:lnSpc>
              <a:spcBef>
                <a:spcPts val="0"/>
              </a:spcBef>
              <a:buFontTx/>
              <a:buNone/>
              <a:defRPr sz="24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50" name="Text Placeholder 5"/>
          <p:cNvSpPr>
            <a:spLocks noGrp="1"/>
          </p:cNvSpPr>
          <p:nvPr>
            <p:ph type="body" sz="quarter" idx="39" hasCustomPrompt="1"/>
          </p:nvPr>
        </p:nvSpPr>
        <p:spPr>
          <a:xfrm>
            <a:off x="8608426" y="3212990"/>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1" name="Text Placeholder 5"/>
          <p:cNvSpPr>
            <a:spLocks noGrp="1"/>
          </p:cNvSpPr>
          <p:nvPr>
            <p:ph type="body" sz="quarter" idx="40" hasCustomPrompt="1"/>
          </p:nvPr>
        </p:nvSpPr>
        <p:spPr>
          <a:xfrm>
            <a:off x="8608426" y="3587093"/>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2" name="Text Placeholder 5"/>
          <p:cNvSpPr>
            <a:spLocks noGrp="1"/>
          </p:cNvSpPr>
          <p:nvPr>
            <p:ph type="body" sz="quarter" idx="41" hasCustomPrompt="1"/>
          </p:nvPr>
        </p:nvSpPr>
        <p:spPr>
          <a:xfrm>
            <a:off x="8608426" y="3961196"/>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3" name="Text Placeholder 5"/>
          <p:cNvSpPr>
            <a:spLocks noGrp="1"/>
          </p:cNvSpPr>
          <p:nvPr>
            <p:ph type="body" sz="quarter" idx="42" hasCustomPrompt="1"/>
          </p:nvPr>
        </p:nvSpPr>
        <p:spPr>
          <a:xfrm>
            <a:off x="8608426" y="4335298"/>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5" name="Title 1"/>
          <p:cNvSpPr>
            <a:spLocks noGrp="1"/>
          </p:cNvSpPr>
          <p:nvPr>
            <p:ph type="title" hasCustomPrompt="1"/>
          </p:nvPr>
        </p:nvSpPr>
        <p:spPr>
          <a:xfrm>
            <a:off x="935568" y="932537"/>
            <a:ext cx="3407833" cy="243265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56" name="Text Placeholder 5"/>
          <p:cNvSpPr>
            <a:spLocks noGrp="1"/>
          </p:cNvSpPr>
          <p:nvPr>
            <p:ph type="body" sz="quarter" idx="12" hasCustomPrompt="1"/>
          </p:nvPr>
        </p:nvSpPr>
        <p:spPr>
          <a:xfrm>
            <a:off x="948267" y="3574543"/>
            <a:ext cx="33951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89113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 tabl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Rectangle 5"/>
          <p:cNvSpPr/>
          <p:nvPr/>
        </p:nvSpPr>
        <p:spPr>
          <a:xfrm>
            <a:off x="2015067" y="1347727"/>
            <a:ext cx="2410581" cy="3901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Rectangle 6"/>
          <p:cNvSpPr/>
          <p:nvPr/>
        </p:nvSpPr>
        <p:spPr>
          <a:xfrm>
            <a:off x="2015067" y="1737859"/>
            <a:ext cx="2410581" cy="7808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Rectangle 7"/>
          <p:cNvSpPr/>
          <p:nvPr/>
        </p:nvSpPr>
        <p:spPr>
          <a:xfrm>
            <a:off x="2015067" y="2518727"/>
            <a:ext cx="2410581" cy="1716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Rectangle 8"/>
          <p:cNvSpPr/>
          <p:nvPr/>
        </p:nvSpPr>
        <p:spPr>
          <a:xfrm>
            <a:off x="2015067" y="4234853"/>
            <a:ext cx="2410581" cy="2097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Text Placeholder 5"/>
          <p:cNvSpPr>
            <a:spLocks noGrp="1"/>
          </p:cNvSpPr>
          <p:nvPr>
            <p:ph type="body" sz="quarter" idx="25" hasCustomPrompt="1"/>
          </p:nvPr>
        </p:nvSpPr>
        <p:spPr>
          <a:xfrm>
            <a:off x="2137474" y="1338998"/>
            <a:ext cx="2165767" cy="379671"/>
          </a:xfrm>
        </p:spPr>
        <p:txBody>
          <a:bodyPr anchor="ctr">
            <a:normAutofit/>
          </a:bodyPr>
          <a:lstStyle>
            <a:lvl1pPr marL="0" indent="0" algn="ctr">
              <a:lnSpc>
                <a:spcPct val="100000"/>
              </a:lnSpc>
              <a:spcBef>
                <a:spcPts val="0"/>
              </a:spcBef>
              <a:buFontTx/>
              <a:buNone/>
              <a:defRPr sz="12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9" name="Text Placeholder 5"/>
          <p:cNvSpPr>
            <a:spLocks noGrp="1"/>
          </p:cNvSpPr>
          <p:nvPr>
            <p:ph type="body" sz="quarter" idx="26" hasCustomPrompt="1"/>
          </p:nvPr>
        </p:nvSpPr>
        <p:spPr>
          <a:xfrm>
            <a:off x="2137474" y="1831612"/>
            <a:ext cx="2165767" cy="561305"/>
          </a:xfrm>
        </p:spPr>
        <p:txBody>
          <a:bodyPr anchor="ctr">
            <a:normAutofit/>
          </a:bodyPr>
          <a:lstStyle>
            <a:lvl1pPr marL="0" indent="0" algn="ctr">
              <a:lnSpc>
                <a:spcPct val="100000"/>
              </a:lnSpc>
              <a:spcBef>
                <a:spcPts val="0"/>
              </a:spcBef>
              <a:buFontTx/>
              <a:buNone/>
              <a:defRPr sz="24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0" name="Text Placeholder 5"/>
          <p:cNvSpPr>
            <a:spLocks noGrp="1"/>
          </p:cNvSpPr>
          <p:nvPr>
            <p:ph type="body" sz="quarter" idx="27" hasCustomPrompt="1"/>
          </p:nvPr>
        </p:nvSpPr>
        <p:spPr>
          <a:xfrm>
            <a:off x="2137473" y="2644536"/>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1" name="Text Placeholder 5"/>
          <p:cNvSpPr>
            <a:spLocks noGrp="1"/>
          </p:cNvSpPr>
          <p:nvPr>
            <p:ph type="body" sz="quarter" idx="28" hasCustomPrompt="1"/>
          </p:nvPr>
        </p:nvSpPr>
        <p:spPr>
          <a:xfrm>
            <a:off x="2137473" y="3018639"/>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2" name="Text Placeholder 5"/>
          <p:cNvSpPr>
            <a:spLocks noGrp="1"/>
          </p:cNvSpPr>
          <p:nvPr>
            <p:ph type="body" sz="quarter" idx="29" hasCustomPrompt="1"/>
          </p:nvPr>
        </p:nvSpPr>
        <p:spPr>
          <a:xfrm>
            <a:off x="2137473" y="3392742"/>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3" name="Text Placeholder 5"/>
          <p:cNvSpPr>
            <a:spLocks noGrp="1"/>
          </p:cNvSpPr>
          <p:nvPr>
            <p:ph type="body" sz="quarter" idx="30" hasCustomPrompt="1"/>
          </p:nvPr>
        </p:nvSpPr>
        <p:spPr>
          <a:xfrm>
            <a:off x="2137473" y="3766845"/>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4" name="Rectangle 33"/>
          <p:cNvSpPr/>
          <p:nvPr/>
        </p:nvSpPr>
        <p:spPr>
          <a:xfrm>
            <a:off x="4890710" y="1347727"/>
            <a:ext cx="2410581" cy="3901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5" name="Rectangle 34"/>
          <p:cNvSpPr/>
          <p:nvPr/>
        </p:nvSpPr>
        <p:spPr>
          <a:xfrm>
            <a:off x="4890710" y="1737859"/>
            <a:ext cx="2410581" cy="7808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6" name="Rectangle 35"/>
          <p:cNvSpPr/>
          <p:nvPr/>
        </p:nvSpPr>
        <p:spPr>
          <a:xfrm>
            <a:off x="4890710" y="2518727"/>
            <a:ext cx="2410581" cy="171612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7" name="Rectangle 36"/>
          <p:cNvSpPr/>
          <p:nvPr/>
        </p:nvSpPr>
        <p:spPr>
          <a:xfrm>
            <a:off x="4890710" y="4234853"/>
            <a:ext cx="2410581" cy="2097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8" name="Text Placeholder 5"/>
          <p:cNvSpPr>
            <a:spLocks noGrp="1"/>
          </p:cNvSpPr>
          <p:nvPr>
            <p:ph type="body" sz="quarter" idx="31" hasCustomPrompt="1"/>
          </p:nvPr>
        </p:nvSpPr>
        <p:spPr>
          <a:xfrm>
            <a:off x="5013117" y="1338998"/>
            <a:ext cx="2165767" cy="379671"/>
          </a:xfrm>
        </p:spPr>
        <p:txBody>
          <a:bodyPr anchor="ctr">
            <a:normAutofit/>
          </a:bodyPr>
          <a:lstStyle>
            <a:lvl1pPr marL="0" indent="0" algn="ctr">
              <a:lnSpc>
                <a:spcPct val="100000"/>
              </a:lnSpc>
              <a:spcBef>
                <a:spcPts val="0"/>
              </a:spcBef>
              <a:buFontTx/>
              <a:buNone/>
              <a:defRPr sz="12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39" name="Text Placeholder 5"/>
          <p:cNvSpPr>
            <a:spLocks noGrp="1"/>
          </p:cNvSpPr>
          <p:nvPr>
            <p:ph type="body" sz="quarter" idx="32" hasCustomPrompt="1"/>
          </p:nvPr>
        </p:nvSpPr>
        <p:spPr>
          <a:xfrm>
            <a:off x="5013117" y="1831612"/>
            <a:ext cx="2165767" cy="561305"/>
          </a:xfrm>
        </p:spPr>
        <p:txBody>
          <a:bodyPr anchor="ctr">
            <a:normAutofit/>
          </a:bodyPr>
          <a:lstStyle>
            <a:lvl1pPr marL="0" indent="0" algn="ctr">
              <a:lnSpc>
                <a:spcPct val="100000"/>
              </a:lnSpc>
              <a:spcBef>
                <a:spcPts val="0"/>
              </a:spcBef>
              <a:buFontTx/>
              <a:buNone/>
              <a:defRPr sz="24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40" name="Text Placeholder 5"/>
          <p:cNvSpPr>
            <a:spLocks noGrp="1"/>
          </p:cNvSpPr>
          <p:nvPr>
            <p:ph type="body" sz="quarter" idx="33" hasCustomPrompt="1"/>
          </p:nvPr>
        </p:nvSpPr>
        <p:spPr>
          <a:xfrm>
            <a:off x="5013116" y="2644536"/>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1" name="Text Placeholder 5"/>
          <p:cNvSpPr>
            <a:spLocks noGrp="1"/>
          </p:cNvSpPr>
          <p:nvPr>
            <p:ph type="body" sz="quarter" idx="34" hasCustomPrompt="1"/>
          </p:nvPr>
        </p:nvSpPr>
        <p:spPr>
          <a:xfrm>
            <a:off x="5013116" y="3018639"/>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2" name="Text Placeholder 5"/>
          <p:cNvSpPr>
            <a:spLocks noGrp="1"/>
          </p:cNvSpPr>
          <p:nvPr>
            <p:ph type="body" sz="quarter" idx="35" hasCustomPrompt="1"/>
          </p:nvPr>
        </p:nvSpPr>
        <p:spPr>
          <a:xfrm>
            <a:off x="5013116" y="3392742"/>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3" name="Text Placeholder 5"/>
          <p:cNvSpPr>
            <a:spLocks noGrp="1"/>
          </p:cNvSpPr>
          <p:nvPr>
            <p:ph type="body" sz="quarter" idx="36" hasCustomPrompt="1"/>
          </p:nvPr>
        </p:nvSpPr>
        <p:spPr>
          <a:xfrm>
            <a:off x="5013116" y="3766845"/>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4" name="Rectangle 43"/>
          <p:cNvSpPr/>
          <p:nvPr/>
        </p:nvSpPr>
        <p:spPr>
          <a:xfrm>
            <a:off x="7766353" y="1347727"/>
            <a:ext cx="2410581" cy="3901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5" name="Rectangle 44"/>
          <p:cNvSpPr/>
          <p:nvPr/>
        </p:nvSpPr>
        <p:spPr>
          <a:xfrm>
            <a:off x="7766353" y="1737859"/>
            <a:ext cx="2410581" cy="7808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6" name="Rectangle 45"/>
          <p:cNvSpPr/>
          <p:nvPr/>
        </p:nvSpPr>
        <p:spPr>
          <a:xfrm>
            <a:off x="7766353" y="2518727"/>
            <a:ext cx="2410581" cy="1716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7" name="Rectangle 46"/>
          <p:cNvSpPr/>
          <p:nvPr/>
        </p:nvSpPr>
        <p:spPr>
          <a:xfrm>
            <a:off x="7766353" y="4234853"/>
            <a:ext cx="2410581" cy="2097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8" name="Text Placeholder 5"/>
          <p:cNvSpPr>
            <a:spLocks noGrp="1"/>
          </p:cNvSpPr>
          <p:nvPr>
            <p:ph type="body" sz="quarter" idx="37" hasCustomPrompt="1"/>
          </p:nvPr>
        </p:nvSpPr>
        <p:spPr>
          <a:xfrm>
            <a:off x="7888760" y="1338998"/>
            <a:ext cx="2165767" cy="379671"/>
          </a:xfrm>
        </p:spPr>
        <p:txBody>
          <a:bodyPr anchor="ctr">
            <a:normAutofit/>
          </a:bodyPr>
          <a:lstStyle>
            <a:lvl1pPr marL="0" indent="0" algn="ctr">
              <a:lnSpc>
                <a:spcPct val="100000"/>
              </a:lnSpc>
              <a:spcBef>
                <a:spcPts val="0"/>
              </a:spcBef>
              <a:buFontTx/>
              <a:buNone/>
              <a:defRPr sz="12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49" name="Text Placeholder 5"/>
          <p:cNvSpPr>
            <a:spLocks noGrp="1"/>
          </p:cNvSpPr>
          <p:nvPr>
            <p:ph type="body" sz="quarter" idx="38" hasCustomPrompt="1"/>
          </p:nvPr>
        </p:nvSpPr>
        <p:spPr>
          <a:xfrm>
            <a:off x="7888760" y="1831612"/>
            <a:ext cx="2165767" cy="561305"/>
          </a:xfrm>
        </p:spPr>
        <p:txBody>
          <a:bodyPr anchor="ctr">
            <a:normAutofit/>
          </a:bodyPr>
          <a:lstStyle>
            <a:lvl1pPr marL="0" indent="0" algn="ctr">
              <a:lnSpc>
                <a:spcPct val="100000"/>
              </a:lnSpc>
              <a:spcBef>
                <a:spcPts val="0"/>
              </a:spcBef>
              <a:buFontTx/>
              <a:buNone/>
              <a:defRPr sz="24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50" name="Text Placeholder 5"/>
          <p:cNvSpPr>
            <a:spLocks noGrp="1"/>
          </p:cNvSpPr>
          <p:nvPr>
            <p:ph type="body" sz="quarter" idx="39" hasCustomPrompt="1"/>
          </p:nvPr>
        </p:nvSpPr>
        <p:spPr>
          <a:xfrm>
            <a:off x="7888760" y="2644536"/>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1" name="Text Placeholder 5"/>
          <p:cNvSpPr>
            <a:spLocks noGrp="1"/>
          </p:cNvSpPr>
          <p:nvPr>
            <p:ph type="body" sz="quarter" idx="40" hasCustomPrompt="1"/>
          </p:nvPr>
        </p:nvSpPr>
        <p:spPr>
          <a:xfrm>
            <a:off x="7888760" y="3018639"/>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2" name="Text Placeholder 5"/>
          <p:cNvSpPr>
            <a:spLocks noGrp="1"/>
          </p:cNvSpPr>
          <p:nvPr>
            <p:ph type="body" sz="quarter" idx="41" hasCustomPrompt="1"/>
          </p:nvPr>
        </p:nvSpPr>
        <p:spPr>
          <a:xfrm>
            <a:off x="7888760" y="3392742"/>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3" name="Text Placeholder 5"/>
          <p:cNvSpPr>
            <a:spLocks noGrp="1"/>
          </p:cNvSpPr>
          <p:nvPr>
            <p:ph type="body" sz="quarter" idx="42" hasCustomPrompt="1"/>
          </p:nvPr>
        </p:nvSpPr>
        <p:spPr>
          <a:xfrm>
            <a:off x="7888760" y="3766845"/>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7" name="Title 1"/>
          <p:cNvSpPr>
            <a:spLocks noGrp="1"/>
          </p:cNvSpPr>
          <p:nvPr>
            <p:ph type="title" hasCustomPrompt="1"/>
          </p:nvPr>
        </p:nvSpPr>
        <p:spPr>
          <a:xfrm>
            <a:off x="1295400" y="4667937"/>
            <a:ext cx="3456517" cy="1365547"/>
          </a:xfrm>
        </p:spPr>
        <p:txBody>
          <a:bodyPr anchor="ctr"/>
          <a:lstStyle>
            <a:lvl1pPr algn="r">
              <a:defRPr/>
            </a:lvl1pPr>
          </a:lstStyle>
          <a:p>
            <a:r>
              <a:rPr kumimoji="1" lang="en-US" altLang="ja-JP" dirty="0"/>
              <a:t>Slide title</a:t>
            </a:r>
            <a:endParaRPr kumimoji="1" lang="ja-JP" altLang="en-US" dirty="0"/>
          </a:p>
        </p:txBody>
      </p:sp>
      <p:sp>
        <p:nvSpPr>
          <p:cNvPr id="58" name="Text Placeholder 5"/>
          <p:cNvSpPr>
            <a:spLocks noGrp="1"/>
          </p:cNvSpPr>
          <p:nvPr>
            <p:ph type="body" sz="quarter" idx="12" hasCustomPrompt="1"/>
          </p:nvPr>
        </p:nvSpPr>
        <p:spPr>
          <a:xfrm>
            <a:off x="5052646" y="4792874"/>
            <a:ext cx="5124287" cy="1109304"/>
          </a:xfrm>
        </p:spPr>
        <p:txBody>
          <a:bodyPr anchor="ctr"/>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2780522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me 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Rectangle 4"/>
          <p:cNvSpPr/>
          <p:nvPr/>
        </p:nvSpPr>
        <p:spPr>
          <a:xfrm>
            <a:off x="2806448" y="2810522"/>
            <a:ext cx="8090153" cy="62409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Rectangle 5"/>
          <p:cNvSpPr/>
          <p:nvPr/>
        </p:nvSpPr>
        <p:spPr>
          <a:xfrm>
            <a:off x="2806448" y="3431657"/>
            <a:ext cx="8090153" cy="6240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Rectangle 6"/>
          <p:cNvSpPr/>
          <p:nvPr/>
        </p:nvSpPr>
        <p:spPr>
          <a:xfrm>
            <a:off x="2806448" y="4052792"/>
            <a:ext cx="8090153" cy="62409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Rectangle 7"/>
          <p:cNvSpPr/>
          <p:nvPr/>
        </p:nvSpPr>
        <p:spPr>
          <a:xfrm>
            <a:off x="2806448" y="4673927"/>
            <a:ext cx="8090153" cy="6240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Rectangle 8"/>
          <p:cNvSpPr/>
          <p:nvPr/>
        </p:nvSpPr>
        <p:spPr>
          <a:xfrm>
            <a:off x="2806448" y="5295062"/>
            <a:ext cx="8090153" cy="62409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Text Placeholder 5"/>
          <p:cNvSpPr>
            <a:spLocks noGrp="1"/>
          </p:cNvSpPr>
          <p:nvPr>
            <p:ph type="body" sz="quarter" idx="22" hasCustomPrompt="1"/>
          </p:nvPr>
        </p:nvSpPr>
        <p:spPr>
          <a:xfrm>
            <a:off x="2806448" y="2325451"/>
            <a:ext cx="1115705" cy="379671"/>
          </a:xfrm>
        </p:spPr>
        <p:txBody>
          <a:bodyPr anchor="ctr">
            <a:normAutofit/>
          </a:bodyPr>
          <a:lstStyle>
            <a:lvl1pPr marL="0" indent="0" algn="ctr">
              <a:lnSpc>
                <a:spcPct val="100000"/>
              </a:lnSpc>
              <a:spcBef>
                <a:spcPts val="0"/>
              </a:spcBef>
              <a:buFontTx/>
              <a:buNone/>
              <a:defRPr sz="1067">
                <a:solidFill>
                  <a:schemeClr val="tx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1" name="Text Placeholder 5"/>
          <p:cNvSpPr>
            <a:spLocks noGrp="1"/>
          </p:cNvSpPr>
          <p:nvPr>
            <p:ph type="body" sz="quarter" idx="23" hasCustomPrompt="1"/>
          </p:nvPr>
        </p:nvSpPr>
        <p:spPr>
          <a:xfrm>
            <a:off x="3967651" y="2325451"/>
            <a:ext cx="1115705" cy="379671"/>
          </a:xfrm>
        </p:spPr>
        <p:txBody>
          <a:bodyPr anchor="ctr">
            <a:normAutofit/>
          </a:bodyPr>
          <a:lstStyle>
            <a:lvl1pPr marL="0" indent="0" algn="ctr">
              <a:lnSpc>
                <a:spcPct val="100000"/>
              </a:lnSpc>
              <a:spcBef>
                <a:spcPts val="0"/>
              </a:spcBef>
              <a:buFontTx/>
              <a:buNone/>
              <a:defRPr sz="1067">
                <a:solidFill>
                  <a:schemeClr val="tx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2" name="Text Placeholder 5"/>
          <p:cNvSpPr>
            <a:spLocks noGrp="1"/>
          </p:cNvSpPr>
          <p:nvPr>
            <p:ph type="body" sz="quarter" idx="24" hasCustomPrompt="1"/>
          </p:nvPr>
        </p:nvSpPr>
        <p:spPr>
          <a:xfrm>
            <a:off x="5128854" y="2325451"/>
            <a:ext cx="1115705" cy="379671"/>
          </a:xfrm>
        </p:spPr>
        <p:txBody>
          <a:bodyPr anchor="ctr">
            <a:normAutofit/>
          </a:bodyPr>
          <a:lstStyle>
            <a:lvl1pPr marL="0" indent="0" algn="ctr">
              <a:lnSpc>
                <a:spcPct val="100000"/>
              </a:lnSpc>
              <a:spcBef>
                <a:spcPts val="0"/>
              </a:spcBef>
              <a:buFontTx/>
              <a:buNone/>
              <a:defRPr sz="1067">
                <a:solidFill>
                  <a:schemeClr val="tx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3" name="Text Placeholder 5"/>
          <p:cNvSpPr>
            <a:spLocks noGrp="1"/>
          </p:cNvSpPr>
          <p:nvPr>
            <p:ph type="body" sz="quarter" idx="25" hasCustomPrompt="1"/>
          </p:nvPr>
        </p:nvSpPr>
        <p:spPr>
          <a:xfrm>
            <a:off x="6290056" y="2325451"/>
            <a:ext cx="1115705" cy="379671"/>
          </a:xfrm>
        </p:spPr>
        <p:txBody>
          <a:bodyPr anchor="ctr">
            <a:normAutofit/>
          </a:bodyPr>
          <a:lstStyle>
            <a:lvl1pPr marL="0" indent="0" algn="ctr">
              <a:lnSpc>
                <a:spcPct val="100000"/>
              </a:lnSpc>
              <a:spcBef>
                <a:spcPts val="0"/>
              </a:spcBef>
              <a:buFontTx/>
              <a:buNone/>
              <a:defRPr sz="1067">
                <a:solidFill>
                  <a:schemeClr val="tx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4" name="Text Placeholder 5"/>
          <p:cNvSpPr>
            <a:spLocks noGrp="1"/>
          </p:cNvSpPr>
          <p:nvPr>
            <p:ph type="body" sz="quarter" idx="26" hasCustomPrompt="1"/>
          </p:nvPr>
        </p:nvSpPr>
        <p:spPr>
          <a:xfrm>
            <a:off x="7451259" y="2325451"/>
            <a:ext cx="1115705" cy="379671"/>
          </a:xfrm>
        </p:spPr>
        <p:txBody>
          <a:bodyPr anchor="ctr">
            <a:normAutofit/>
          </a:bodyPr>
          <a:lstStyle>
            <a:lvl1pPr marL="0" indent="0" algn="ctr">
              <a:lnSpc>
                <a:spcPct val="100000"/>
              </a:lnSpc>
              <a:spcBef>
                <a:spcPts val="0"/>
              </a:spcBef>
              <a:buFontTx/>
              <a:buNone/>
              <a:defRPr sz="1067">
                <a:solidFill>
                  <a:schemeClr val="tx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5" name="Text Placeholder 5"/>
          <p:cNvSpPr>
            <a:spLocks noGrp="1"/>
          </p:cNvSpPr>
          <p:nvPr>
            <p:ph type="body" sz="quarter" idx="27" hasCustomPrompt="1"/>
          </p:nvPr>
        </p:nvSpPr>
        <p:spPr>
          <a:xfrm>
            <a:off x="8612462" y="2325451"/>
            <a:ext cx="1115705" cy="379671"/>
          </a:xfrm>
        </p:spPr>
        <p:txBody>
          <a:bodyPr anchor="ctr">
            <a:normAutofit/>
          </a:bodyPr>
          <a:lstStyle>
            <a:lvl1pPr marL="0" indent="0" algn="ctr">
              <a:lnSpc>
                <a:spcPct val="100000"/>
              </a:lnSpc>
              <a:spcBef>
                <a:spcPts val="0"/>
              </a:spcBef>
              <a:buFontTx/>
              <a:buNone/>
              <a:defRPr sz="1067">
                <a:solidFill>
                  <a:schemeClr val="tx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6" name="Text Placeholder 5"/>
          <p:cNvSpPr>
            <a:spLocks noGrp="1"/>
          </p:cNvSpPr>
          <p:nvPr>
            <p:ph type="body" sz="quarter" idx="28" hasCustomPrompt="1"/>
          </p:nvPr>
        </p:nvSpPr>
        <p:spPr>
          <a:xfrm>
            <a:off x="9773663" y="2325451"/>
            <a:ext cx="1115705" cy="379671"/>
          </a:xfrm>
        </p:spPr>
        <p:txBody>
          <a:bodyPr anchor="ctr">
            <a:normAutofit/>
          </a:bodyPr>
          <a:lstStyle>
            <a:lvl1pPr marL="0" indent="0" algn="ctr">
              <a:lnSpc>
                <a:spcPct val="100000"/>
              </a:lnSpc>
              <a:spcBef>
                <a:spcPts val="0"/>
              </a:spcBef>
              <a:buFontTx/>
              <a:buNone/>
              <a:defRPr sz="1067">
                <a:solidFill>
                  <a:schemeClr val="tx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7" name="Text Placeholder 5"/>
          <p:cNvSpPr>
            <a:spLocks noGrp="1"/>
          </p:cNvSpPr>
          <p:nvPr>
            <p:ph type="body" sz="quarter" idx="29" hasCustomPrompt="1"/>
          </p:nvPr>
        </p:nvSpPr>
        <p:spPr>
          <a:xfrm>
            <a:off x="935567" y="2932734"/>
            <a:ext cx="1734403" cy="379671"/>
          </a:xfrm>
        </p:spPr>
        <p:txBody>
          <a:bodyPr anchor="ctr">
            <a:normAutofit/>
          </a:bodyPr>
          <a:lstStyle>
            <a:lvl1pPr marL="0" indent="0" algn="r">
              <a:lnSpc>
                <a:spcPct val="100000"/>
              </a:lnSpc>
              <a:spcBef>
                <a:spcPts val="0"/>
              </a:spcBef>
              <a:buFontTx/>
              <a:buNone/>
              <a:defRPr sz="1333">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8" name="Text Placeholder 5"/>
          <p:cNvSpPr>
            <a:spLocks noGrp="1"/>
          </p:cNvSpPr>
          <p:nvPr>
            <p:ph type="body" sz="quarter" idx="30" hasCustomPrompt="1"/>
          </p:nvPr>
        </p:nvSpPr>
        <p:spPr>
          <a:xfrm>
            <a:off x="935567" y="3553869"/>
            <a:ext cx="1734403" cy="379671"/>
          </a:xfrm>
        </p:spPr>
        <p:txBody>
          <a:bodyPr anchor="ctr">
            <a:normAutofit/>
          </a:bodyPr>
          <a:lstStyle>
            <a:lvl1pPr marL="0" indent="0" algn="r">
              <a:lnSpc>
                <a:spcPct val="100000"/>
              </a:lnSpc>
              <a:spcBef>
                <a:spcPts val="0"/>
              </a:spcBef>
              <a:buFontTx/>
              <a:buNone/>
              <a:defRPr sz="1333">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9" name="Text Placeholder 5"/>
          <p:cNvSpPr>
            <a:spLocks noGrp="1"/>
          </p:cNvSpPr>
          <p:nvPr>
            <p:ph type="body" sz="quarter" idx="31" hasCustomPrompt="1"/>
          </p:nvPr>
        </p:nvSpPr>
        <p:spPr>
          <a:xfrm>
            <a:off x="935567" y="4175005"/>
            <a:ext cx="1734403" cy="379671"/>
          </a:xfrm>
        </p:spPr>
        <p:txBody>
          <a:bodyPr anchor="ctr">
            <a:normAutofit/>
          </a:bodyPr>
          <a:lstStyle>
            <a:lvl1pPr marL="0" indent="0" algn="r">
              <a:lnSpc>
                <a:spcPct val="100000"/>
              </a:lnSpc>
              <a:spcBef>
                <a:spcPts val="0"/>
              </a:spcBef>
              <a:buFontTx/>
              <a:buNone/>
              <a:defRPr sz="1333">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0" name="Text Placeholder 5"/>
          <p:cNvSpPr>
            <a:spLocks noGrp="1"/>
          </p:cNvSpPr>
          <p:nvPr>
            <p:ph type="body" sz="quarter" idx="32" hasCustomPrompt="1"/>
          </p:nvPr>
        </p:nvSpPr>
        <p:spPr>
          <a:xfrm>
            <a:off x="935567" y="4787996"/>
            <a:ext cx="1734403" cy="379671"/>
          </a:xfrm>
        </p:spPr>
        <p:txBody>
          <a:bodyPr anchor="ctr">
            <a:normAutofit/>
          </a:bodyPr>
          <a:lstStyle>
            <a:lvl1pPr marL="0" indent="0" algn="r">
              <a:lnSpc>
                <a:spcPct val="100000"/>
              </a:lnSpc>
              <a:spcBef>
                <a:spcPts val="0"/>
              </a:spcBef>
              <a:buFontTx/>
              <a:buNone/>
              <a:defRPr sz="1333">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1" name="Text Placeholder 5"/>
          <p:cNvSpPr>
            <a:spLocks noGrp="1"/>
          </p:cNvSpPr>
          <p:nvPr>
            <p:ph type="body" sz="quarter" idx="33" hasCustomPrompt="1"/>
          </p:nvPr>
        </p:nvSpPr>
        <p:spPr>
          <a:xfrm>
            <a:off x="935567" y="5417275"/>
            <a:ext cx="1734403" cy="379671"/>
          </a:xfrm>
        </p:spPr>
        <p:txBody>
          <a:bodyPr anchor="ctr">
            <a:normAutofit/>
          </a:bodyPr>
          <a:lstStyle>
            <a:lvl1pPr marL="0" indent="0" algn="r">
              <a:lnSpc>
                <a:spcPct val="100000"/>
              </a:lnSpc>
              <a:spcBef>
                <a:spcPts val="0"/>
              </a:spcBef>
              <a:buFontTx/>
              <a:buNone/>
              <a:defRPr sz="1333">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2" name="Title 1"/>
          <p:cNvSpPr>
            <a:spLocks noGrp="1"/>
          </p:cNvSpPr>
          <p:nvPr>
            <p:ph type="title" hasCustomPrompt="1"/>
          </p:nvPr>
        </p:nvSpPr>
        <p:spPr>
          <a:xfrm>
            <a:off x="2015067" y="833543"/>
            <a:ext cx="8161867" cy="695379"/>
          </a:xfrm>
        </p:spPr>
        <p:txBody>
          <a:bodyPr anchor="b"/>
          <a:lstStyle>
            <a:lvl1pPr algn="ctr">
              <a:defRPr/>
            </a:lvl1pPr>
          </a:lstStyle>
          <a:p>
            <a:r>
              <a:rPr kumimoji="1" lang="en-US" altLang="ja-JP" dirty="0"/>
              <a:t>Slide title goes here</a:t>
            </a:r>
            <a:endParaRPr kumimoji="1" lang="ja-JP" altLang="en-US" dirty="0"/>
          </a:p>
        </p:txBody>
      </p:sp>
      <p:sp>
        <p:nvSpPr>
          <p:cNvPr id="23" name="Text Placeholder 5"/>
          <p:cNvSpPr>
            <a:spLocks noGrp="1"/>
          </p:cNvSpPr>
          <p:nvPr>
            <p:ph type="body" sz="quarter" idx="15" hasCustomPrompt="1"/>
          </p:nvPr>
        </p:nvSpPr>
        <p:spPr>
          <a:xfrm>
            <a:off x="2015067" y="1528923"/>
            <a:ext cx="8161867" cy="293685"/>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341969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Wide image and text 3">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0"/>
            <a:ext cx="12192000" cy="4677497"/>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8" name="Title 1"/>
          <p:cNvSpPr>
            <a:spLocks noGrp="1"/>
          </p:cNvSpPr>
          <p:nvPr>
            <p:ph type="title" hasCustomPrompt="1"/>
          </p:nvPr>
        </p:nvSpPr>
        <p:spPr>
          <a:xfrm>
            <a:off x="935567" y="4995977"/>
            <a:ext cx="3816350" cy="703098"/>
          </a:xfrm>
        </p:spPr>
        <p:txBody>
          <a:bodyPr anchor="ctr"/>
          <a:lstStyle>
            <a:lvl1pPr algn="r">
              <a:defRPr/>
            </a:lvl1pPr>
          </a:lstStyle>
          <a:p>
            <a:r>
              <a:rPr kumimoji="1" lang="en-US" altLang="ja-JP" dirty="0"/>
              <a:t>Slide title</a:t>
            </a:r>
            <a:endParaRPr kumimoji="1" lang="ja-JP" altLang="en-US" dirty="0"/>
          </a:p>
        </p:txBody>
      </p:sp>
      <p:sp>
        <p:nvSpPr>
          <p:cNvPr id="10" name="Text Placeholder 5"/>
          <p:cNvSpPr>
            <a:spLocks noGrp="1"/>
          </p:cNvSpPr>
          <p:nvPr>
            <p:ph type="body" sz="quarter" idx="12" hasCustomPrompt="1"/>
          </p:nvPr>
        </p:nvSpPr>
        <p:spPr>
          <a:xfrm>
            <a:off x="5052646" y="4792874"/>
            <a:ext cx="5124287" cy="1109304"/>
          </a:xfrm>
        </p:spPr>
        <p:txBody>
          <a:bodyPr anchor="ctr"/>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612000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me Table 2">
    <p:bg>
      <p:bgPr>
        <a:solidFill>
          <a:schemeClr val="tx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Rectangle 4"/>
          <p:cNvSpPr/>
          <p:nvPr/>
        </p:nvSpPr>
        <p:spPr>
          <a:xfrm>
            <a:off x="2806448" y="2909288"/>
            <a:ext cx="8090153" cy="37967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Text Placeholder 5"/>
          <p:cNvSpPr>
            <a:spLocks noGrp="1"/>
          </p:cNvSpPr>
          <p:nvPr>
            <p:ph type="body" sz="quarter" idx="22" hasCustomPrompt="1"/>
          </p:nvPr>
        </p:nvSpPr>
        <p:spPr>
          <a:xfrm>
            <a:off x="2806448"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1" name="Text Placeholder 5"/>
          <p:cNvSpPr>
            <a:spLocks noGrp="1"/>
          </p:cNvSpPr>
          <p:nvPr>
            <p:ph type="body" sz="quarter" idx="23" hasCustomPrompt="1"/>
          </p:nvPr>
        </p:nvSpPr>
        <p:spPr>
          <a:xfrm>
            <a:off x="4150752"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2" name="Text Placeholder 5"/>
          <p:cNvSpPr>
            <a:spLocks noGrp="1"/>
          </p:cNvSpPr>
          <p:nvPr>
            <p:ph type="body" sz="quarter" idx="24" hasCustomPrompt="1"/>
          </p:nvPr>
        </p:nvSpPr>
        <p:spPr>
          <a:xfrm>
            <a:off x="5495056"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3" name="Text Placeholder 5"/>
          <p:cNvSpPr>
            <a:spLocks noGrp="1"/>
          </p:cNvSpPr>
          <p:nvPr>
            <p:ph type="body" sz="quarter" idx="25" hasCustomPrompt="1"/>
          </p:nvPr>
        </p:nvSpPr>
        <p:spPr>
          <a:xfrm>
            <a:off x="6839360"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4" name="Text Placeholder 5"/>
          <p:cNvSpPr>
            <a:spLocks noGrp="1"/>
          </p:cNvSpPr>
          <p:nvPr>
            <p:ph type="body" sz="quarter" idx="26" hasCustomPrompt="1"/>
          </p:nvPr>
        </p:nvSpPr>
        <p:spPr>
          <a:xfrm>
            <a:off x="8183664"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5" name="Text Placeholder 5"/>
          <p:cNvSpPr>
            <a:spLocks noGrp="1"/>
          </p:cNvSpPr>
          <p:nvPr>
            <p:ph type="body" sz="quarter" idx="27" hasCustomPrompt="1"/>
          </p:nvPr>
        </p:nvSpPr>
        <p:spPr>
          <a:xfrm>
            <a:off x="9527968"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7" name="Text Placeholder 5"/>
          <p:cNvSpPr>
            <a:spLocks noGrp="1"/>
          </p:cNvSpPr>
          <p:nvPr>
            <p:ph type="body" sz="quarter" idx="29" hasCustomPrompt="1"/>
          </p:nvPr>
        </p:nvSpPr>
        <p:spPr>
          <a:xfrm>
            <a:off x="935567" y="2909288"/>
            <a:ext cx="1734403" cy="379671"/>
          </a:xfrm>
        </p:spPr>
        <p:txBody>
          <a:bodyPr anchor="ctr">
            <a:normAutofit/>
          </a:bodyPr>
          <a:lstStyle>
            <a:lvl1pPr marL="0" indent="0" algn="r">
              <a:lnSpc>
                <a:spcPct val="100000"/>
              </a:lnSpc>
              <a:spcBef>
                <a:spcPts val="0"/>
              </a:spcBef>
              <a:buFontTx/>
              <a:buNone/>
              <a:defRPr sz="1333">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4" name="Text Placeholder 5"/>
          <p:cNvSpPr>
            <a:spLocks noGrp="1"/>
          </p:cNvSpPr>
          <p:nvPr>
            <p:ph type="body" sz="quarter" idx="34" hasCustomPrompt="1"/>
          </p:nvPr>
        </p:nvSpPr>
        <p:spPr>
          <a:xfrm>
            <a:off x="3478600"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5" name="Text Placeholder 5"/>
          <p:cNvSpPr>
            <a:spLocks noGrp="1"/>
          </p:cNvSpPr>
          <p:nvPr>
            <p:ph type="body" sz="quarter" idx="35" hasCustomPrompt="1"/>
          </p:nvPr>
        </p:nvSpPr>
        <p:spPr>
          <a:xfrm>
            <a:off x="4822904"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6" name="Text Placeholder 5"/>
          <p:cNvSpPr>
            <a:spLocks noGrp="1"/>
          </p:cNvSpPr>
          <p:nvPr>
            <p:ph type="body" sz="quarter" idx="36" hasCustomPrompt="1"/>
          </p:nvPr>
        </p:nvSpPr>
        <p:spPr>
          <a:xfrm>
            <a:off x="6167208"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7" name="Text Placeholder 5"/>
          <p:cNvSpPr>
            <a:spLocks noGrp="1"/>
          </p:cNvSpPr>
          <p:nvPr>
            <p:ph type="body" sz="quarter" idx="37" hasCustomPrompt="1"/>
          </p:nvPr>
        </p:nvSpPr>
        <p:spPr>
          <a:xfrm>
            <a:off x="7511512"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8" name="Text Placeholder 5"/>
          <p:cNvSpPr>
            <a:spLocks noGrp="1"/>
          </p:cNvSpPr>
          <p:nvPr>
            <p:ph type="body" sz="quarter" idx="38" hasCustomPrompt="1"/>
          </p:nvPr>
        </p:nvSpPr>
        <p:spPr>
          <a:xfrm>
            <a:off x="8855816"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9" name="Text Placeholder 5"/>
          <p:cNvSpPr>
            <a:spLocks noGrp="1"/>
          </p:cNvSpPr>
          <p:nvPr>
            <p:ph type="body" sz="quarter" idx="39" hasCustomPrompt="1"/>
          </p:nvPr>
        </p:nvSpPr>
        <p:spPr>
          <a:xfrm>
            <a:off x="10200122"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30" name="Rectangle 29"/>
          <p:cNvSpPr/>
          <p:nvPr/>
        </p:nvSpPr>
        <p:spPr>
          <a:xfrm>
            <a:off x="2806448" y="3288959"/>
            <a:ext cx="8090153" cy="37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1" name="Text Placeholder 5"/>
          <p:cNvSpPr>
            <a:spLocks noGrp="1"/>
          </p:cNvSpPr>
          <p:nvPr>
            <p:ph type="body" sz="quarter" idx="40" hasCustomPrompt="1"/>
          </p:nvPr>
        </p:nvSpPr>
        <p:spPr>
          <a:xfrm>
            <a:off x="935567" y="3288959"/>
            <a:ext cx="1734403" cy="379671"/>
          </a:xfrm>
        </p:spPr>
        <p:txBody>
          <a:bodyPr anchor="ctr">
            <a:normAutofit/>
          </a:bodyPr>
          <a:lstStyle>
            <a:lvl1pPr marL="0" indent="0" algn="r">
              <a:lnSpc>
                <a:spcPct val="100000"/>
              </a:lnSpc>
              <a:spcBef>
                <a:spcPts val="0"/>
              </a:spcBef>
              <a:buFontTx/>
              <a:buNone/>
              <a:defRPr sz="1333">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32" name="Rectangle 31"/>
          <p:cNvSpPr/>
          <p:nvPr/>
        </p:nvSpPr>
        <p:spPr>
          <a:xfrm>
            <a:off x="2806448" y="3668629"/>
            <a:ext cx="8090153" cy="37967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Text Placeholder 5"/>
          <p:cNvSpPr>
            <a:spLocks noGrp="1"/>
          </p:cNvSpPr>
          <p:nvPr>
            <p:ph type="body" sz="quarter" idx="41" hasCustomPrompt="1"/>
          </p:nvPr>
        </p:nvSpPr>
        <p:spPr>
          <a:xfrm>
            <a:off x="935567" y="3668629"/>
            <a:ext cx="1734403" cy="379671"/>
          </a:xfrm>
        </p:spPr>
        <p:txBody>
          <a:bodyPr anchor="ctr">
            <a:normAutofit/>
          </a:bodyPr>
          <a:lstStyle>
            <a:lvl1pPr marL="0" indent="0" algn="r">
              <a:lnSpc>
                <a:spcPct val="100000"/>
              </a:lnSpc>
              <a:spcBef>
                <a:spcPts val="0"/>
              </a:spcBef>
              <a:buFontTx/>
              <a:buNone/>
              <a:defRPr sz="1333">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34" name="Rectangle 33"/>
          <p:cNvSpPr/>
          <p:nvPr/>
        </p:nvSpPr>
        <p:spPr>
          <a:xfrm>
            <a:off x="2806448" y="4048300"/>
            <a:ext cx="8090153" cy="37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5" name="Text Placeholder 5"/>
          <p:cNvSpPr>
            <a:spLocks noGrp="1"/>
          </p:cNvSpPr>
          <p:nvPr>
            <p:ph type="body" sz="quarter" idx="42" hasCustomPrompt="1"/>
          </p:nvPr>
        </p:nvSpPr>
        <p:spPr>
          <a:xfrm>
            <a:off x="935567" y="4048300"/>
            <a:ext cx="1734403" cy="379671"/>
          </a:xfrm>
        </p:spPr>
        <p:txBody>
          <a:bodyPr anchor="ctr">
            <a:normAutofit/>
          </a:bodyPr>
          <a:lstStyle>
            <a:lvl1pPr marL="0" indent="0" algn="r">
              <a:lnSpc>
                <a:spcPct val="100000"/>
              </a:lnSpc>
              <a:spcBef>
                <a:spcPts val="0"/>
              </a:spcBef>
              <a:buFontTx/>
              <a:buNone/>
              <a:defRPr sz="1333">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36" name="Rectangle 35"/>
          <p:cNvSpPr/>
          <p:nvPr/>
        </p:nvSpPr>
        <p:spPr>
          <a:xfrm>
            <a:off x="2806448" y="4427970"/>
            <a:ext cx="8090153" cy="37967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7" name="Text Placeholder 5"/>
          <p:cNvSpPr>
            <a:spLocks noGrp="1"/>
          </p:cNvSpPr>
          <p:nvPr>
            <p:ph type="body" sz="quarter" idx="43" hasCustomPrompt="1"/>
          </p:nvPr>
        </p:nvSpPr>
        <p:spPr>
          <a:xfrm>
            <a:off x="935567" y="4427970"/>
            <a:ext cx="1734403" cy="379671"/>
          </a:xfrm>
        </p:spPr>
        <p:txBody>
          <a:bodyPr anchor="ctr">
            <a:normAutofit/>
          </a:bodyPr>
          <a:lstStyle>
            <a:lvl1pPr marL="0" indent="0" algn="r">
              <a:lnSpc>
                <a:spcPct val="100000"/>
              </a:lnSpc>
              <a:spcBef>
                <a:spcPts val="0"/>
              </a:spcBef>
              <a:buFontTx/>
              <a:buNone/>
              <a:defRPr sz="1333">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38" name="Rectangle 37"/>
          <p:cNvSpPr/>
          <p:nvPr/>
        </p:nvSpPr>
        <p:spPr>
          <a:xfrm>
            <a:off x="2806448" y="4807641"/>
            <a:ext cx="8090153" cy="37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9" name="Text Placeholder 5"/>
          <p:cNvSpPr>
            <a:spLocks noGrp="1"/>
          </p:cNvSpPr>
          <p:nvPr>
            <p:ph type="body" sz="quarter" idx="44" hasCustomPrompt="1"/>
          </p:nvPr>
        </p:nvSpPr>
        <p:spPr>
          <a:xfrm>
            <a:off x="935567" y="4807641"/>
            <a:ext cx="1734403" cy="379671"/>
          </a:xfrm>
        </p:spPr>
        <p:txBody>
          <a:bodyPr anchor="ctr">
            <a:normAutofit/>
          </a:bodyPr>
          <a:lstStyle>
            <a:lvl1pPr marL="0" indent="0" algn="r">
              <a:lnSpc>
                <a:spcPct val="100000"/>
              </a:lnSpc>
              <a:spcBef>
                <a:spcPts val="0"/>
              </a:spcBef>
              <a:buFontTx/>
              <a:buNone/>
              <a:defRPr sz="1333">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40" name="Rectangle 39"/>
          <p:cNvSpPr/>
          <p:nvPr/>
        </p:nvSpPr>
        <p:spPr>
          <a:xfrm>
            <a:off x="2806448" y="5166123"/>
            <a:ext cx="8090153" cy="37967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1" name="Text Placeholder 5"/>
          <p:cNvSpPr>
            <a:spLocks noGrp="1"/>
          </p:cNvSpPr>
          <p:nvPr>
            <p:ph type="body" sz="quarter" idx="45" hasCustomPrompt="1"/>
          </p:nvPr>
        </p:nvSpPr>
        <p:spPr>
          <a:xfrm>
            <a:off x="935567" y="5166123"/>
            <a:ext cx="1734403" cy="379671"/>
          </a:xfrm>
        </p:spPr>
        <p:txBody>
          <a:bodyPr anchor="ctr">
            <a:normAutofit/>
          </a:bodyPr>
          <a:lstStyle>
            <a:lvl1pPr marL="0" indent="0" algn="r">
              <a:lnSpc>
                <a:spcPct val="100000"/>
              </a:lnSpc>
              <a:spcBef>
                <a:spcPts val="0"/>
              </a:spcBef>
              <a:buFontTx/>
              <a:buNone/>
              <a:defRPr sz="1333">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42" name="Rectangle 41"/>
          <p:cNvSpPr/>
          <p:nvPr/>
        </p:nvSpPr>
        <p:spPr>
          <a:xfrm>
            <a:off x="2806448" y="5545793"/>
            <a:ext cx="8090153" cy="37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3" name="Text Placeholder 5"/>
          <p:cNvSpPr>
            <a:spLocks noGrp="1"/>
          </p:cNvSpPr>
          <p:nvPr>
            <p:ph type="body" sz="quarter" idx="46" hasCustomPrompt="1"/>
          </p:nvPr>
        </p:nvSpPr>
        <p:spPr>
          <a:xfrm>
            <a:off x="935567" y="5545793"/>
            <a:ext cx="1734403" cy="379671"/>
          </a:xfrm>
        </p:spPr>
        <p:txBody>
          <a:bodyPr anchor="ctr">
            <a:normAutofit/>
          </a:bodyPr>
          <a:lstStyle>
            <a:lvl1pPr marL="0" indent="0" algn="r">
              <a:lnSpc>
                <a:spcPct val="100000"/>
              </a:lnSpc>
              <a:spcBef>
                <a:spcPts val="0"/>
              </a:spcBef>
              <a:buFontTx/>
              <a:buNone/>
              <a:defRPr sz="1333">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44" name="Title 1"/>
          <p:cNvSpPr>
            <a:spLocks noGrp="1"/>
          </p:cNvSpPr>
          <p:nvPr>
            <p:ph type="title" hasCustomPrompt="1"/>
          </p:nvPr>
        </p:nvSpPr>
        <p:spPr>
          <a:xfrm>
            <a:off x="2015067" y="833543"/>
            <a:ext cx="8161867" cy="695379"/>
          </a:xfrm>
        </p:spPr>
        <p:txBody>
          <a:bodyPr anchor="b"/>
          <a:lstStyle>
            <a:lvl1pPr algn="ctr">
              <a:defRPr>
                <a:solidFill>
                  <a:schemeClr val="bg1"/>
                </a:solidFill>
              </a:defRPr>
            </a:lvl1pPr>
          </a:lstStyle>
          <a:p>
            <a:r>
              <a:rPr kumimoji="1" lang="en-US" altLang="ja-JP" dirty="0"/>
              <a:t>Slide title goes here</a:t>
            </a:r>
            <a:endParaRPr kumimoji="1" lang="ja-JP" altLang="en-US" dirty="0"/>
          </a:p>
        </p:txBody>
      </p:sp>
      <p:sp>
        <p:nvSpPr>
          <p:cNvPr id="45" name="Text Placeholder 5"/>
          <p:cNvSpPr>
            <a:spLocks noGrp="1"/>
          </p:cNvSpPr>
          <p:nvPr>
            <p:ph type="body" sz="quarter" idx="15" hasCustomPrompt="1"/>
          </p:nvPr>
        </p:nvSpPr>
        <p:spPr>
          <a:xfrm>
            <a:off x="2015067" y="1528923"/>
            <a:ext cx="8161867" cy="293685"/>
          </a:xfrm>
        </p:spPr>
        <p:txBody>
          <a:bodyPr anchor="t"/>
          <a:lstStyle>
            <a:lvl1pPr marL="0" indent="0" algn="ctr">
              <a:lnSpc>
                <a:spcPct val="100000"/>
              </a:lnSpc>
              <a:spcBef>
                <a:spcPts val="0"/>
              </a:spcBef>
              <a:buFontTx/>
              <a:buNone/>
              <a:defRPr>
                <a:solidFill>
                  <a:schemeClr val="bg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1138298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able 5x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Rectangle 4"/>
          <p:cNvSpPr/>
          <p:nvPr/>
        </p:nvSpPr>
        <p:spPr>
          <a:xfrm>
            <a:off x="6095999" y="2180503"/>
            <a:ext cx="5160435" cy="6240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Rectangle 5"/>
          <p:cNvSpPr/>
          <p:nvPr/>
        </p:nvSpPr>
        <p:spPr>
          <a:xfrm>
            <a:off x="6095999" y="2801638"/>
            <a:ext cx="5160435" cy="6240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Rectangle 6"/>
          <p:cNvSpPr/>
          <p:nvPr/>
        </p:nvSpPr>
        <p:spPr>
          <a:xfrm>
            <a:off x="6095999" y="3422774"/>
            <a:ext cx="5160435" cy="6240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Rectangle 7"/>
          <p:cNvSpPr/>
          <p:nvPr/>
        </p:nvSpPr>
        <p:spPr>
          <a:xfrm>
            <a:off x="6095999" y="4043909"/>
            <a:ext cx="5160435" cy="6240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Rectangle 8"/>
          <p:cNvSpPr/>
          <p:nvPr/>
        </p:nvSpPr>
        <p:spPr>
          <a:xfrm>
            <a:off x="6095999" y="4665044"/>
            <a:ext cx="5160435" cy="6240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Rectangle 9"/>
          <p:cNvSpPr/>
          <p:nvPr/>
        </p:nvSpPr>
        <p:spPr>
          <a:xfrm>
            <a:off x="4343401" y="1559368"/>
            <a:ext cx="1752599" cy="624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Rectangle 10"/>
          <p:cNvSpPr/>
          <p:nvPr/>
        </p:nvSpPr>
        <p:spPr>
          <a:xfrm>
            <a:off x="6096000" y="1559368"/>
            <a:ext cx="5160434" cy="6240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Rectangle 11"/>
          <p:cNvSpPr/>
          <p:nvPr/>
        </p:nvSpPr>
        <p:spPr>
          <a:xfrm>
            <a:off x="4343400" y="2180503"/>
            <a:ext cx="1752600" cy="62409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Rectangle 12"/>
          <p:cNvSpPr/>
          <p:nvPr/>
        </p:nvSpPr>
        <p:spPr>
          <a:xfrm>
            <a:off x="4343400" y="2801638"/>
            <a:ext cx="1752600" cy="62409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Rectangle 13"/>
          <p:cNvSpPr/>
          <p:nvPr/>
        </p:nvSpPr>
        <p:spPr>
          <a:xfrm>
            <a:off x="4343400" y="3422774"/>
            <a:ext cx="1752600" cy="62409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Rectangle 14"/>
          <p:cNvSpPr/>
          <p:nvPr/>
        </p:nvSpPr>
        <p:spPr>
          <a:xfrm>
            <a:off x="4343400" y="4043909"/>
            <a:ext cx="1752600" cy="62409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6" name="Rectangle 15"/>
          <p:cNvSpPr/>
          <p:nvPr/>
        </p:nvSpPr>
        <p:spPr>
          <a:xfrm>
            <a:off x="4343400" y="4665044"/>
            <a:ext cx="1752600" cy="62409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Text Placeholder 5"/>
          <p:cNvSpPr>
            <a:spLocks noGrp="1"/>
          </p:cNvSpPr>
          <p:nvPr>
            <p:ph type="body" sz="quarter" idx="22" hasCustomPrompt="1"/>
          </p:nvPr>
        </p:nvSpPr>
        <p:spPr>
          <a:xfrm>
            <a:off x="4439228" y="1681581"/>
            <a:ext cx="1560945" cy="379671"/>
          </a:xfrm>
        </p:spPr>
        <p:txBody>
          <a:bodyPr anchor="ctr">
            <a:normAutofit/>
          </a:bodyPr>
          <a:lstStyle>
            <a:lvl1pPr marL="0" indent="0" algn="ctr">
              <a:lnSpc>
                <a:spcPct val="100000"/>
              </a:lnSpc>
              <a:spcBef>
                <a:spcPts val="0"/>
              </a:spcBef>
              <a:buFontTx/>
              <a:buNone/>
              <a:defRPr sz="1600" i="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9" name="Text Placeholder 5"/>
          <p:cNvSpPr>
            <a:spLocks noGrp="1"/>
          </p:cNvSpPr>
          <p:nvPr>
            <p:ph type="body" sz="quarter" idx="23" hasCustomPrompt="1"/>
          </p:nvPr>
        </p:nvSpPr>
        <p:spPr>
          <a:xfrm>
            <a:off x="6282651" y="1680100"/>
            <a:ext cx="2339109" cy="379671"/>
          </a:xfrm>
        </p:spPr>
        <p:txBody>
          <a:bodyPr anchor="ctr">
            <a:normAutofit/>
          </a:bodyPr>
          <a:lstStyle>
            <a:lvl1pPr marL="0" indent="0" algn="ctr">
              <a:lnSpc>
                <a:spcPct val="100000"/>
              </a:lnSpc>
              <a:spcBef>
                <a:spcPts val="0"/>
              </a:spcBef>
              <a:buFontTx/>
              <a:buNone/>
              <a:defRPr sz="1600" i="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0" name="Text Placeholder 5"/>
          <p:cNvSpPr>
            <a:spLocks noGrp="1"/>
          </p:cNvSpPr>
          <p:nvPr>
            <p:ph type="body" sz="quarter" idx="24" hasCustomPrompt="1"/>
          </p:nvPr>
        </p:nvSpPr>
        <p:spPr>
          <a:xfrm>
            <a:off x="8730674" y="1680100"/>
            <a:ext cx="2339109" cy="379671"/>
          </a:xfrm>
        </p:spPr>
        <p:txBody>
          <a:bodyPr anchor="ctr">
            <a:normAutofit/>
          </a:bodyPr>
          <a:lstStyle>
            <a:lvl1pPr marL="0" indent="0" algn="ctr">
              <a:lnSpc>
                <a:spcPct val="100000"/>
              </a:lnSpc>
              <a:spcBef>
                <a:spcPts val="0"/>
              </a:spcBef>
              <a:buFontTx/>
              <a:buNone/>
              <a:defRPr sz="1600" i="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1" name="Text Placeholder 5"/>
          <p:cNvSpPr>
            <a:spLocks noGrp="1"/>
          </p:cNvSpPr>
          <p:nvPr>
            <p:ph type="body" sz="quarter" idx="25" hasCustomPrompt="1"/>
          </p:nvPr>
        </p:nvSpPr>
        <p:spPr>
          <a:xfrm>
            <a:off x="4439228" y="2302716"/>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2" name="Text Placeholder 5"/>
          <p:cNvSpPr>
            <a:spLocks noGrp="1"/>
          </p:cNvSpPr>
          <p:nvPr>
            <p:ph type="body" sz="quarter" idx="26" hasCustomPrompt="1"/>
          </p:nvPr>
        </p:nvSpPr>
        <p:spPr>
          <a:xfrm>
            <a:off x="4439228" y="2923851"/>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3" name="Text Placeholder 5"/>
          <p:cNvSpPr>
            <a:spLocks noGrp="1"/>
          </p:cNvSpPr>
          <p:nvPr>
            <p:ph type="body" sz="quarter" idx="27" hasCustomPrompt="1"/>
          </p:nvPr>
        </p:nvSpPr>
        <p:spPr>
          <a:xfrm>
            <a:off x="4439228" y="3544986"/>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4" name="Text Placeholder 5"/>
          <p:cNvSpPr>
            <a:spLocks noGrp="1"/>
          </p:cNvSpPr>
          <p:nvPr>
            <p:ph type="body" sz="quarter" idx="28" hasCustomPrompt="1"/>
          </p:nvPr>
        </p:nvSpPr>
        <p:spPr>
          <a:xfrm>
            <a:off x="4439228" y="4166121"/>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5" name="Text Placeholder 5"/>
          <p:cNvSpPr>
            <a:spLocks noGrp="1"/>
          </p:cNvSpPr>
          <p:nvPr>
            <p:ph type="body" sz="quarter" idx="29" hasCustomPrompt="1"/>
          </p:nvPr>
        </p:nvSpPr>
        <p:spPr>
          <a:xfrm>
            <a:off x="4439228" y="4787256"/>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6" name="Text Placeholder 5"/>
          <p:cNvSpPr>
            <a:spLocks noGrp="1"/>
          </p:cNvSpPr>
          <p:nvPr>
            <p:ph type="body" sz="quarter" idx="30" hasCustomPrompt="1"/>
          </p:nvPr>
        </p:nvSpPr>
        <p:spPr>
          <a:xfrm>
            <a:off x="6288424" y="2299974"/>
            <a:ext cx="2335344"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7" name="Text Placeholder 5"/>
          <p:cNvSpPr>
            <a:spLocks noGrp="1"/>
          </p:cNvSpPr>
          <p:nvPr>
            <p:ph type="body" sz="quarter" idx="31" hasCustomPrompt="1"/>
          </p:nvPr>
        </p:nvSpPr>
        <p:spPr>
          <a:xfrm>
            <a:off x="6288424" y="2918148"/>
            <a:ext cx="2335344"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8" name="Text Placeholder 5"/>
          <p:cNvSpPr>
            <a:spLocks noGrp="1"/>
          </p:cNvSpPr>
          <p:nvPr>
            <p:ph type="body" sz="quarter" idx="32" hasCustomPrompt="1"/>
          </p:nvPr>
        </p:nvSpPr>
        <p:spPr>
          <a:xfrm>
            <a:off x="6288424" y="3554331"/>
            <a:ext cx="2335344"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9" name="Text Placeholder 5"/>
          <p:cNvSpPr>
            <a:spLocks noGrp="1"/>
          </p:cNvSpPr>
          <p:nvPr>
            <p:ph type="body" sz="quarter" idx="33" hasCustomPrompt="1"/>
          </p:nvPr>
        </p:nvSpPr>
        <p:spPr>
          <a:xfrm>
            <a:off x="6288424" y="4173956"/>
            <a:ext cx="2335344"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0" name="Text Placeholder 5"/>
          <p:cNvSpPr>
            <a:spLocks noGrp="1"/>
          </p:cNvSpPr>
          <p:nvPr>
            <p:ph type="body" sz="quarter" idx="34" hasCustomPrompt="1"/>
          </p:nvPr>
        </p:nvSpPr>
        <p:spPr>
          <a:xfrm>
            <a:off x="6288424" y="4793396"/>
            <a:ext cx="2335344"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1" name="Text Placeholder 5"/>
          <p:cNvSpPr>
            <a:spLocks noGrp="1"/>
          </p:cNvSpPr>
          <p:nvPr>
            <p:ph type="body" sz="quarter" idx="35" hasCustomPrompt="1"/>
          </p:nvPr>
        </p:nvSpPr>
        <p:spPr>
          <a:xfrm>
            <a:off x="8721437" y="2299974"/>
            <a:ext cx="2335344"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2" name="Text Placeholder 5"/>
          <p:cNvSpPr>
            <a:spLocks noGrp="1"/>
          </p:cNvSpPr>
          <p:nvPr>
            <p:ph type="body" sz="quarter" idx="36" hasCustomPrompt="1"/>
          </p:nvPr>
        </p:nvSpPr>
        <p:spPr>
          <a:xfrm>
            <a:off x="8721437" y="2918148"/>
            <a:ext cx="2335344"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3" name="Text Placeholder 5"/>
          <p:cNvSpPr>
            <a:spLocks noGrp="1"/>
          </p:cNvSpPr>
          <p:nvPr>
            <p:ph type="body" sz="quarter" idx="37" hasCustomPrompt="1"/>
          </p:nvPr>
        </p:nvSpPr>
        <p:spPr>
          <a:xfrm>
            <a:off x="8721437" y="3554331"/>
            <a:ext cx="2335344"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4" name="Text Placeholder 5"/>
          <p:cNvSpPr>
            <a:spLocks noGrp="1"/>
          </p:cNvSpPr>
          <p:nvPr>
            <p:ph type="body" sz="quarter" idx="38" hasCustomPrompt="1"/>
          </p:nvPr>
        </p:nvSpPr>
        <p:spPr>
          <a:xfrm>
            <a:off x="8721437" y="4173956"/>
            <a:ext cx="2335344"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5" name="Text Placeholder 5"/>
          <p:cNvSpPr>
            <a:spLocks noGrp="1"/>
          </p:cNvSpPr>
          <p:nvPr>
            <p:ph type="body" sz="quarter" idx="39" hasCustomPrompt="1"/>
          </p:nvPr>
        </p:nvSpPr>
        <p:spPr>
          <a:xfrm>
            <a:off x="8721437" y="4793396"/>
            <a:ext cx="2335344"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40" name="Straight Connector 39"/>
          <p:cNvCxnSpPr/>
          <p:nvPr/>
        </p:nvCxnSpPr>
        <p:spPr>
          <a:xfrm>
            <a:off x="1011768" y="3428471"/>
            <a:ext cx="3331633"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1" name="Title 1"/>
          <p:cNvSpPr>
            <a:spLocks noGrp="1"/>
          </p:cNvSpPr>
          <p:nvPr>
            <p:ph type="title" hasCustomPrompt="1"/>
          </p:nvPr>
        </p:nvSpPr>
        <p:spPr>
          <a:xfrm>
            <a:off x="935567" y="932537"/>
            <a:ext cx="2923428" cy="243265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42" name="Text Placeholder 5"/>
          <p:cNvSpPr>
            <a:spLocks noGrp="1"/>
          </p:cNvSpPr>
          <p:nvPr>
            <p:ph type="body" sz="quarter" idx="12" hasCustomPrompt="1"/>
          </p:nvPr>
        </p:nvSpPr>
        <p:spPr>
          <a:xfrm>
            <a:off x="948267" y="3574543"/>
            <a:ext cx="29125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04865204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able 5x3">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6095999" y="1555449"/>
            <a:ext cx="5160435" cy="6240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Rectangle 5"/>
          <p:cNvSpPr/>
          <p:nvPr/>
        </p:nvSpPr>
        <p:spPr>
          <a:xfrm>
            <a:off x="6095999" y="2179843"/>
            <a:ext cx="5160435" cy="6240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Rectangle 6"/>
          <p:cNvSpPr/>
          <p:nvPr/>
        </p:nvSpPr>
        <p:spPr>
          <a:xfrm>
            <a:off x="6095999" y="2804237"/>
            <a:ext cx="5160435" cy="6240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Rectangle 7"/>
          <p:cNvSpPr/>
          <p:nvPr/>
        </p:nvSpPr>
        <p:spPr>
          <a:xfrm>
            <a:off x="6095999" y="3428630"/>
            <a:ext cx="5160435" cy="6240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Rectangle 8"/>
          <p:cNvSpPr/>
          <p:nvPr/>
        </p:nvSpPr>
        <p:spPr>
          <a:xfrm>
            <a:off x="6095999" y="4053024"/>
            <a:ext cx="5160435" cy="6240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Rectangle 9"/>
          <p:cNvSpPr/>
          <p:nvPr/>
        </p:nvSpPr>
        <p:spPr>
          <a:xfrm>
            <a:off x="4343401" y="931056"/>
            <a:ext cx="1752599" cy="6240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Rectangle 10"/>
          <p:cNvSpPr/>
          <p:nvPr/>
        </p:nvSpPr>
        <p:spPr>
          <a:xfrm>
            <a:off x="6096000" y="931056"/>
            <a:ext cx="5160434" cy="6240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Rectangle 11"/>
          <p:cNvSpPr/>
          <p:nvPr/>
        </p:nvSpPr>
        <p:spPr>
          <a:xfrm>
            <a:off x="4343400" y="1555449"/>
            <a:ext cx="1752600" cy="62409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Rectangle 12"/>
          <p:cNvSpPr/>
          <p:nvPr/>
        </p:nvSpPr>
        <p:spPr>
          <a:xfrm>
            <a:off x="4343400" y="2179843"/>
            <a:ext cx="1752600" cy="62409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Rectangle 13"/>
          <p:cNvSpPr/>
          <p:nvPr/>
        </p:nvSpPr>
        <p:spPr>
          <a:xfrm>
            <a:off x="4343400" y="2804237"/>
            <a:ext cx="1752600" cy="62409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Rectangle 14"/>
          <p:cNvSpPr/>
          <p:nvPr/>
        </p:nvSpPr>
        <p:spPr>
          <a:xfrm>
            <a:off x="4343400" y="3428630"/>
            <a:ext cx="1752600" cy="62409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6" name="Rectangle 15"/>
          <p:cNvSpPr/>
          <p:nvPr/>
        </p:nvSpPr>
        <p:spPr>
          <a:xfrm>
            <a:off x="4343400" y="4053024"/>
            <a:ext cx="1752600" cy="62409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Text Placeholder 5"/>
          <p:cNvSpPr>
            <a:spLocks noGrp="1"/>
          </p:cNvSpPr>
          <p:nvPr>
            <p:ph type="body" sz="quarter" idx="22" hasCustomPrompt="1"/>
          </p:nvPr>
        </p:nvSpPr>
        <p:spPr>
          <a:xfrm>
            <a:off x="4439228" y="1038312"/>
            <a:ext cx="1560945" cy="379671"/>
          </a:xfrm>
        </p:spPr>
        <p:txBody>
          <a:bodyPr anchor="ctr">
            <a:normAutofit/>
          </a:bodyPr>
          <a:lstStyle>
            <a:lvl1pPr marL="0" indent="0" algn="ctr">
              <a:lnSpc>
                <a:spcPct val="100000"/>
              </a:lnSpc>
              <a:spcBef>
                <a:spcPts val="0"/>
              </a:spcBef>
              <a:buFontTx/>
              <a:buNone/>
              <a:defRPr sz="1600" i="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9" name="Text Placeholder 5"/>
          <p:cNvSpPr>
            <a:spLocks noGrp="1"/>
          </p:cNvSpPr>
          <p:nvPr>
            <p:ph type="body" sz="quarter" idx="23" hasCustomPrompt="1"/>
          </p:nvPr>
        </p:nvSpPr>
        <p:spPr>
          <a:xfrm>
            <a:off x="6207677" y="1038312"/>
            <a:ext cx="1586519" cy="379671"/>
          </a:xfrm>
        </p:spPr>
        <p:txBody>
          <a:bodyPr anchor="ctr">
            <a:normAutofit/>
          </a:bodyPr>
          <a:lstStyle>
            <a:lvl1pPr marL="0" indent="0" algn="ctr">
              <a:lnSpc>
                <a:spcPct val="100000"/>
              </a:lnSpc>
              <a:spcBef>
                <a:spcPts val="0"/>
              </a:spcBef>
              <a:buFontTx/>
              <a:buNone/>
              <a:defRPr sz="1600" i="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0" name="Text Placeholder 5"/>
          <p:cNvSpPr>
            <a:spLocks noGrp="1"/>
          </p:cNvSpPr>
          <p:nvPr>
            <p:ph type="body" sz="quarter" idx="24" hasCustomPrompt="1"/>
          </p:nvPr>
        </p:nvSpPr>
        <p:spPr>
          <a:xfrm>
            <a:off x="7895081" y="1038312"/>
            <a:ext cx="1586519" cy="379671"/>
          </a:xfrm>
        </p:spPr>
        <p:txBody>
          <a:bodyPr anchor="ctr">
            <a:normAutofit/>
          </a:bodyPr>
          <a:lstStyle>
            <a:lvl1pPr marL="0" indent="0" algn="ctr">
              <a:lnSpc>
                <a:spcPct val="100000"/>
              </a:lnSpc>
              <a:spcBef>
                <a:spcPts val="0"/>
              </a:spcBef>
              <a:buFontTx/>
              <a:buNone/>
              <a:defRPr sz="1600" i="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1" name="Text Placeholder 5"/>
          <p:cNvSpPr>
            <a:spLocks noGrp="1"/>
          </p:cNvSpPr>
          <p:nvPr>
            <p:ph type="body" sz="quarter" idx="25" hasCustomPrompt="1"/>
          </p:nvPr>
        </p:nvSpPr>
        <p:spPr>
          <a:xfrm>
            <a:off x="4439228" y="1700173"/>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2" name="Text Placeholder 5"/>
          <p:cNvSpPr>
            <a:spLocks noGrp="1"/>
          </p:cNvSpPr>
          <p:nvPr>
            <p:ph type="body" sz="quarter" idx="26" hasCustomPrompt="1"/>
          </p:nvPr>
        </p:nvSpPr>
        <p:spPr>
          <a:xfrm>
            <a:off x="4439228" y="2321308"/>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3" name="Text Placeholder 5"/>
          <p:cNvSpPr>
            <a:spLocks noGrp="1"/>
          </p:cNvSpPr>
          <p:nvPr>
            <p:ph type="body" sz="quarter" idx="27" hasCustomPrompt="1"/>
          </p:nvPr>
        </p:nvSpPr>
        <p:spPr>
          <a:xfrm>
            <a:off x="4439228" y="2942443"/>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4" name="Text Placeholder 5"/>
          <p:cNvSpPr>
            <a:spLocks noGrp="1"/>
          </p:cNvSpPr>
          <p:nvPr>
            <p:ph type="body" sz="quarter" idx="28" hasCustomPrompt="1"/>
          </p:nvPr>
        </p:nvSpPr>
        <p:spPr>
          <a:xfrm>
            <a:off x="4439228" y="3563578"/>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5" name="Text Placeholder 5"/>
          <p:cNvSpPr>
            <a:spLocks noGrp="1"/>
          </p:cNvSpPr>
          <p:nvPr>
            <p:ph type="body" sz="quarter" idx="29" hasCustomPrompt="1"/>
          </p:nvPr>
        </p:nvSpPr>
        <p:spPr>
          <a:xfrm>
            <a:off x="4439228" y="4184713"/>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6" name="Text Placeholder 5"/>
          <p:cNvSpPr>
            <a:spLocks noGrp="1"/>
          </p:cNvSpPr>
          <p:nvPr>
            <p:ph type="body" sz="quarter" idx="30" hasCustomPrompt="1"/>
          </p:nvPr>
        </p:nvSpPr>
        <p:spPr>
          <a:xfrm>
            <a:off x="6213450" y="1697431"/>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7" name="Text Placeholder 5"/>
          <p:cNvSpPr>
            <a:spLocks noGrp="1"/>
          </p:cNvSpPr>
          <p:nvPr>
            <p:ph type="body" sz="quarter" idx="31" hasCustomPrompt="1"/>
          </p:nvPr>
        </p:nvSpPr>
        <p:spPr>
          <a:xfrm>
            <a:off x="6213450" y="2315605"/>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8" name="Text Placeholder 5"/>
          <p:cNvSpPr>
            <a:spLocks noGrp="1"/>
          </p:cNvSpPr>
          <p:nvPr>
            <p:ph type="body" sz="quarter" idx="32" hasCustomPrompt="1"/>
          </p:nvPr>
        </p:nvSpPr>
        <p:spPr>
          <a:xfrm>
            <a:off x="6213450" y="2951788"/>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9" name="Text Placeholder 5"/>
          <p:cNvSpPr>
            <a:spLocks noGrp="1"/>
          </p:cNvSpPr>
          <p:nvPr>
            <p:ph type="body" sz="quarter" idx="33" hasCustomPrompt="1"/>
          </p:nvPr>
        </p:nvSpPr>
        <p:spPr>
          <a:xfrm>
            <a:off x="6213450" y="3571413"/>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0" name="Text Placeholder 5"/>
          <p:cNvSpPr>
            <a:spLocks noGrp="1"/>
          </p:cNvSpPr>
          <p:nvPr>
            <p:ph type="body" sz="quarter" idx="34" hasCustomPrompt="1"/>
          </p:nvPr>
        </p:nvSpPr>
        <p:spPr>
          <a:xfrm>
            <a:off x="6213450" y="4190853"/>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1" name="Text Placeholder 5"/>
          <p:cNvSpPr>
            <a:spLocks noGrp="1"/>
          </p:cNvSpPr>
          <p:nvPr>
            <p:ph type="body" sz="quarter" idx="35" hasCustomPrompt="1"/>
          </p:nvPr>
        </p:nvSpPr>
        <p:spPr>
          <a:xfrm>
            <a:off x="7885844" y="1697431"/>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2" name="Text Placeholder 5"/>
          <p:cNvSpPr>
            <a:spLocks noGrp="1"/>
          </p:cNvSpPr>
          <p:nvPr>
            <p:ph type="body" sz="quarter" idx="36" hasCustomPrompt="1"/>
          </p:nvPr>
        </p:nvSpPr>
        <p:spPr>
          <a:xfrm>
            <a:off x="7885844" y="2315605"/>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3" name="Text Placeholder 5"/>
          <p:cNvSpPr>
            <a:spLocks noGrp="1"/>
          </p:cNvSpPr>
          <p:nvPr>
            <p:ph type="body" sz="quarter" idx="37" hasCustomPrompt="1"/>
          </p:nvPr>
        </p:nvSpPr>
        <p:spPr>
          <a:xfrm>
            <a:off x="7885844" y="2951788"/>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4" name="Text Placeholder 5"/>
          <p:cNvSpPr>
            <a:spLocks noGrp="1"/>
          </p:cNvSpPr>
          <p:nvPr>
            <p:ph type="body" sz="quarter" idx="38" hasCustomPrompt="1"/>
          </p:nvPr>
        </p:nvSpPr>
        <p:spPr>
          <a:xfrm>
            <a:off x="7885844" y="3571413"/>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5" name="Text Placeholder 5"/>
          <p:cNvSpPr>
            <a:spLocks noGrp="1"/>
          </p:cNvSpPr>
          <p:nvPr>
            <p:ph type="body" sz="quarter" idx="39" hasCustomPrompt="1"/>
          </p:nvPr>
        </p:nvSpPr>
        <p:spPr>
          <a:xfrm>
            <a:off x="7885844" y="4190853"/>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40" name="Straight Connector 39"/>
          <p:cNvCxnSpPr/>
          <p:nvPr/>
        </p:nvCxnSpPr>
        <p:spPr>
          <a:xfrm>
            <a:off x="1011768" y="3428471"/>
            <a:ext cx="3331633"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1" name="Title 1"/>
          <p:cNvSpPr>
            <a:spLocks noGrp="1"/>
          </p:cNvSpPr>
          <p:nvPr>
            <p:ph type="title" hasCustomPrompt="1"/>
          </p:nvPr>
        </p:nvSpPr>
        <p:spPr>
          <a:xfrm>
            <a:off x="935567" y="932537"/>
            <a:ext cx="2874867" cy="2432655"/>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42" name="Text Placeholder 5"/>
          <p:cNvSpPr>
            <a:spLocks noGrp="1"/>
          </p:cNvSpPr>
          <p:nvPr>
            <p:ph type="body" sz="quarter" idx="12" hasCustomPrompt="1"/>
          </p:nvPr>
        </p:nvSpPr>
        <p:spPr>
          <a:xfrm>
            <a:off x="948267" y="3574543"/>
            <a:ext cx="2864153" cy="2015378"/>
          </a:xfrm>
        </p:spPr>
        <p:txBody>
          <a:bodyPr anchor="t"/>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7" name="Footer Placeholder 2"/>
          <p:cNvSpPr>
            <a:spLocks noGrp="1"/>
          </p:cNvSpPr>
          <p:nvPr>
            <p:ph type="ftr" sz="quarter" idx="10"/>
          </p:nvPr>
        </p:nvSpPr>
        <p:spPr>
          <a:xfrm>
            <a:off x="7446433" y="6411940"/>
            <a:ext cx="4521200" cy="365125"/>
          </a:xfrm>
        </p:spPr>
        <p:txBody>
          <a:bodyPr/>
          <a:lstStyle/>
          <a:p>
            <a:endParaRPr lang="en-US" dirty="0"/>
          </a:p>
        </p:txBody>
      </p:sp>
      <p:sp>
        <p:nvSpPr>
          <p:cNvPr id="38" name="Slide Number Placeholder 3"/>
          <p:cNvSpPr>
            <a:spLocks noGrp="1"/>
          </p:cNvSpPr>
          <p:nvPr>
            <p:ph type="sldNum" sz="quarter" idx="11"/>
          </p:nvPr>
        </p:nvSpPr>
        <p:spPr>
          <a:xfrm>
            <a:off x="11171767" y="5919158"/>
            <a:ext cx="812800" cy="675343"/>
          </a:xfrm>
        </p:spPr>
        <p:txBody>
          <a:bodyPr/>
          <a:lstStyle>
            <a:lvl1pPr>
              <a:defRPr>
                <a:solidFill>
                  <a:schemeClr val="tx2"/>
                </a:solidFill>
              </a:defRPr>
            </a:lvl1pPr>
          </a:lstStyle>
          <a:p>
            <a:fld id="{7A627AED-83FE-42F7-9753-DE10CE9260D4}" type="slidenum">
              <a:rPr lang="en-US" smtClean="0"/>
              <a:t>‹Nº›</a:t>
            </a:fld>
            <a:endParaRPr lang="en-US" dirty="0"/>
          </a:p>
        </p:txBody>
      </p:sp>
      <p:sp>
        <p:nvSpPr>
          <p:cNvPr id="39" name="Rectangle 38"/>
          <p:cNvSpPr/>
          <p:nvPr/>
        </p:nvSpPr>
        <p:spPr>
          <a:xfrm>
            <a:off x="6095999" y="4677418"/>
            <a:ext cx="5160435" cy="6240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3" name="Rectangle 42"/>
          <p:cNvSpPr/>
          <p:nvPr/>
        </p:nvSpPr>
        <p:spPr>
          <a:xfrm>
            <a:off x="6095999" y="5301810"/>
            <a:ext cx="5160435" cy="6240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4" name="Rectangle 43"/>
          <p:cNvSpPr/>
          <p:nvPr/>
        </p:nvSpPr>
        <p:spPr>
          <a:xfrm>
            <a:off x="4343400" y="4677418"/>
            <a:ext cx="1752600" cy="62409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5" name="Rectangle 44"/>
          <p:cNvSpPr/>
          <p:nvPr/>
        </p:nvSpPr>
        <p:spPr>
          <a:xfrm>
            <a:off x="4343400" y="5301810"/>
            <a:ext cx="1752600" cy="62409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6" name="Text Placeholder 5"/>
          <p:cNvSpPr>
            <a:spLocks noGrp="1"/>
          </p:cNvSpPr>
          <p:nvPr>
            <p:ph type="body" sz="quarter" idx="40" hasCustomPrompt="1"/>
          </p:nvPr>
        </p:nvSpPr>
        <p:spPr>
          <a:xfrm>
            <a:off x="4439228" y="4802887"/>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47" name="Text Placeholder 5"/>
          <p:cNvSpPr>
            <a:spLocks noGrp="1"/>
          </p:cNvSpPr>
          <p:nvPr>
            <p:ph type="body" sz="quarter" idx="41" hasCustomPrompt="1"/>
          </p:nvPr>
        </p:nvSpPr>
        <p:spPr>
          <a:xfrm>
            <a:off x="4439228" y="5424023"/>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48" name="Text Placeholder 5"/>
          <p:cNvSpPr>
            <a:spLocks noGrp="1"/>
          </p:cNvSpPr>
          <p:nvPr>
            <p:ph type="body" sz="quarter" idx="42" hasCustomPrompt="1"/>
          </p:nvPr>
        </p:nvSpPr>
        <p:spPr>
          <a:xfrm>
            <a:off x="6213450" y="4810722"/>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9" name="Text Placeholder 5"/>
          <p:cNvSpPr>
            <a:spLocks noGrp="1"/>
          </p:cNvSpPr>
          <p:nvPr>
            <p:ph type="body" sz="quarter" idx="43" hasCustomPrompt="1"/>
          </p:nvPr>
        </p:nvSpPr>
        <p:spPr>
          <a:xfrm>
            <a:off x="6213450" y="5430162"/>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0" name="Text Placeholder 5"/>
          <p:cNvSpPr>
            <a:spLocks noGrp="1"/>
          </p:cNvSpPr>
          <p:nvPr>
            <p:ph type="body" sz="quarter" idx="44" hasCustomPrompt="1"/>
          </p:nvPr>
        </p:nvSpPr>
        <p:spPr>
          <a:xfrm>
            <a:off x="7885844" y="4810722"/>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1" name="Text Placeholder 5"/>
          <p:cNvSpPr>
            <a:spLocks noGrp="1"/>
          </p:cNvSpPr>
          <p:nvPr>
            <p:ph type="body" sz="quarter" idx="45" hasCustomPrompt="1"/>
          </p:nvPr>
        </p:nvSpPr>
        <p:spPr>
          <a:xfrm>
            <a:off x="7885844" y="5430162"/>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2" name="Text Placeholder 5"/>
          <p:cNvSpPr>
            <a:spLocks noGrp="1"/>
          </p:cNvSpPr>
          <p:nvPr>
            <p:ph type="body" sz="quarter" idx="46" hasCustomPrompt="1"/>
          </p:nvPr>
        </p:nvSpPr>
        <p:spPr>
          <a:xfrm>
            <a:off x="9558237" y="1038312"/>
            <a:ext cx="1586519" cy="379671"/>
          </a:xfrm>
        </p:spPr>
        <p:txBody>
          <a:bodyPr anchor="ctr">
            <a:normAutofit/>
          </a:bodyPr>
          <a:lstStyle>
            <a:lvl1pPr marL="0" indent="0" algn="ctr">
              <a:lnSpc>
                <a:spcPct val="100000"/>
              </a:lnSpc>
              <a:spcBef>
                <a:spcPts val="0"/>
              </a:spcBef>
              <a:buFontTx/>
              <a:buNone/>
              <a:defRPr sz="1600" i="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53" name="Text Placeholder 5"/>
          <p:cNvSpPr>
            <a:spLocks noGrp="1"/>
          </p:cNvSpPr>
          <p:nvPr>
            <p:ph type="body" sz="quarter" idx="47" hasCustomPrompt="1"/>
          </p:nvPr>
        </p:nvSpPr>
        <p:spPr>
          <a:xfrm>
            <a:off x="9549000" y="1697431"/>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4" name="Text Placeholder 5"/>
          <p:cNvSpPr>
            <a:spLocks noGrp="1"/>
          </p:cNvSpPr>
          <p:nvPr>
            <p:ph type="body" sz="quarter" idx="48" hasCustomPrompt="1"/>
          </p:nvPr>
        </p:nvSpPr>
        <p:spPr>
          <a:xfrm>
            <a:off x="9549000" y="2315605"/>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5" name="Text Placeholder 5"/>
          <p:cNvSpPr>
            <a:spLocks noGrp="1"/>
          </p:cNvSpPr>
          <p:nvPr>
            <p:ph type="body" sz="quarter" idx="49" hasCustomPrompt="1"/>
          </p:nvPr>
        </p:nvSpPr>
        <p:spPr>
          <a:xfrm>
            <a:off x="9549000" y="2951788"/>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6" name="Text Placeholder 5"/>
          <p:cNvSpPr>
            <a:spLocks noGrp="1"/>
          </p:cNvSpPr>
          <p:nvPr>
            <p:ph type="body" sz="quarter" idx="50" hasCustomPrompt="1"/>
          </p:nvPr>
        </p:nvSpPr>
        <p:spPr>
          <a:xfrm>
            <a:off x="9549000" y="3571413"/>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7" name="Text Placeholder 5"/>
          <p:cNvSpPr>
            <a:spLocks noGrp="1"/>
          </p:cNvSpPr>
          <p:nvPr>
            <p:ph type="body" sz="quarter" idx="51" hasCustomPrompt="1"/>
          </p:nvPr>
        </p:nvSpPr>
        <p:spPr>
          <a:xfrm>
            <a:off x="9549000" y="4190853"/>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8" name="Text Placeholder 5"/>
          <p:cNvSpPr>
            <a:spLocks noGrp="1"/>
          </p:cNvSpPr>
          <p:nvPr>
            <p:ph type="body" sz="quarter" idx="52" hasCustomPrompt="1"/>
          </p:nvPr>
        </p:nvSpPr>
        <p:spPr>
          <a:xfrm>
            <a:off x="9549000" y="4810722"/>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9" name="Text Placeholder 5"/>
          <p:cNvSpPr>
            <a:spLocks noGrp="1"/>
          </p:cNvSpPr>
          <p:nvPr>
            <p:ph type="body" sz="quarter" idx="53" hasCustomPrompt="1"/>
          </p:nvPr>
        </p:nvSpPr>
        <p:spPr>
          <a:xfrm>
            <a:off x="9549000" y="5430162"/>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27037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nd text only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Title 1"/>
          <p:cNvSpPr>
            <a:spLocks noGrp="1"/>
          </p:cNvSpPr>
          <p:nvPr>
            <p:ph type="title" hasCustomPrompt="1"/>
          </p:nvPr>
        </p:nvSpPr>
        <p:spPr>
          <a:xfrm>
            <a:off x="935568" y="932537"/>
            <a:ext cx="3407833" cy="243265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6" name="Text Placeholder 5"/>
          <p:cNvSpPr>
            <a:spLocks noGrp="1"/>
          </p:cNvSpPr>
          <p:nvPr>
            <p:ph type="body" sz="quarter" idx="12" hasCustomPrompt="1"/>
          </p:nvPr>
        </p:nvSpPr>
        <p:spPr>
          <a:xfrm>
            <a:off x="948267" y="3574543"/>
            <a:ext cx="33951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0807976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text only 2">
    <p:bg>
      <p:bgPr>
        <a:solidFill>
          <a:schemeClr val="tx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935568" y="932537"/>
            <a:ext cx="3407833" cy="2432655"/>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6" name="Text Placeholder 5"/>
          <p:cNvSpPr>
            <a:spLocks noGrp="1"/>
          </p:cNvSpPr>
          <p:nvPr>
            <p:ph type="body" sz="quarter" idx="12" hasCustomPrompt="1"/>
          </p:nvPr>
        </p:nvSpPr>
        <p:spPr>
          <a:xfrm>
            <a:off x="948267" y="3574543"/>
            <a:ext cx="3395133" cy="2015378"/>
          </a:xfrm>
        </p:spPr>
        <p:txBody>
          <a:bodyPr anchor="t"/>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7" name="Footer Placeholder 2"/>
          <p:cNvSpPr>
            <a:spLocks noGrp="1"/>
          </p:cNvSpPr>
          <p:nvPr>
            <p:ph type="ftr" sz="quarter" idx="10"/>
          </p:nvPr>
        </p:nvSpPr>
        <p:spPr>
          <a:xfrm>
            <a:off x="7446433" y="6411940"/>
            <a:ext cx="4521200" cy="365125"/>
          </a:xfrm>
        </p:spPr>
        <p:txBody>
          <a:bodyPr/>
          <a:lstStyle/>
          <a:p>
            <a:endParaRPr lang="en-US" dirty="0"/>
          </a:p>
        </p:txBody>
      </p:sp>
      <p:sp>
        <p:nvSpPr>
          <p:cNvPr id="8" name="Slide Number Placeholder 3"/>
          <p:cNvSpPr>
            <a:spLocks noGrp="1"/>
          </p:cNvSpPr>
          <p:nvPr>
            <p:ph type="sldNum" sz="quarter" idx="11"/>
          </p:nvPr>
        </p:nvSpPr>
        <p:spPr>
          <a:xfrm>
            <a:off x="11171767" y="5919158"/>
            <a:ext cx="812800" cy="675343"/>
          </a:xfrm>
        </p:spPr>
        <p:txBody>
          <a:bodyPr/>
          <a:lstStyle>
            <a:lvl1pPr>
              <a:defRPr>
                <a:solidFill>
                  <a:schemeClr val="tx2"/>
                </a:solidFill>
              </a:defRPr>
            </a:lvl1pPr>
          </a:lstStyle>
          <a:p>
            <a:fld id="{7A627AED-83FE-42F7-9753-DE10CE9260D4}" type="slidenum">
              <a:rPr lang="en-US" smtClean="0"/>
              <a:t>‹Nº›</a:t>
            </a:fld>
            <a:endParaRPr lang="en-US" dirty="0"/>
          </a:p>
        </p:txBody>
      </p:sp>
    </p:spTree>
    <p:extLst>
      <p:ext uri="{BB962C8B-B14F-4D97-AF65-F5344CB8AC3E}">
        <p14:creationId xmlns:p14="http://schemas.microsoft.com/office/powerpoint/2010/main" val="25434049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text only 3">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10" name="Title 1"/>
          <p:cNvSpPr>
            <a:spLocks noGrp="1"/>
          </p:cNvSpPr>
          <p:nvPr>
            <p:ph type="title" hasCustomPrompt="1"/>
          </p:nvPr>
        </p:nvSpPr>
        <p:spPr>
          <a:xfrm>
            <a:off x="7440083" y="932537"/>
            <a:ext cx="3456517" cy="243265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1" name="Text Placeholder 5"/>
          <p:cNvSpPr>
            <a:spLocks noGrp="1"/>
          </p:cNvSpPr>
          <p:nvPr>
            <p:ph type="body" sz="quarter" idx="12" hasCustomPrompt="1"/>
          </p:nvPr>
        </p:nvSpPr>
        <p:spPr>
          <a:xfrm>
            <a:off x="7452783" y="3574543"/>
            <a:ext cx="3443635"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52826418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ext only">
    <p:bg>
      <p:bgPr>
        <a:solidFill>
          <a:schemeClr val="tx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015067" y="2180503"/>
            <a:ext cx="8161867" cy="2496994"/>
          </a:xfrm>
        </p:spPr>
        <p:txBody>
          <a:bodyPr anchor="ctr">
            <a:normAutofit/>
          </a:bodyPr>
          <a:lstStyle>
            <a:lvl1pPr algn="ctr">
              <a:lnSpc>
                <a:spcPct val="130000"/>
              </a:lnSpc>
              <a:defRPr sz="2933">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p14="http://schemas.microsoft.com/office/powerpoint/2010/main" val="953855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arch">
    <p:bg>
      <p:bgPr>
        <a:solidFill>
          <a:schemeClr val="tx1"/>
        </a:solidFill>
        <a:effectLst/>
      </p:bgPr>
    </p:bg>
    <p:spTree>
      <p:nvGrpSpPr>
        <p:cNvPr id="1" name=""/>
        <p:cNvGrpSpPr/>
        <p:nvPr/>
      </p:nvGrpSpPr>
      <p:grpSpPr>
        <a:xfrm>
          <a:off x="0" y="0"/>
          <a:ext cx="0" cy="0"/>
          <a:chOff x="0" y="0"/>
          <a:chExt cx="0" cy="0"/>
        </a:xfrm>
      </p:grpSpPr>
      <p:sp>
        <p:nvSpPr>
          <p:cNvPr id="11" name="Rectangle 10"/>
          <p:cNvSpPr/>
          <p:nvPr/>
        </p:nvSpPr>
        <p:spPr>
          <a:xfrm>
            <a:off x="3514341" y="3147248"/>
            <a:ext cx="3657696" cy="56350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7" name="Group 6"/>
          <p:cNvGrpSpPr/>
          <p:nvPr/>
        </p:nvGrpSpPr>
        <p:grpSpPr>
          <a:xfrm rot="2700000">
            <a:off x="3713510" y="3307451"/>
            <a:ext cx="380049" cy="243097"/>
            <a:chOff x="4700814" y="3860800"/>
            <a:chExt cx="907506" cy="580572"/>
          </a:xfrm>
        </p:grpSpPr>
        <p:sp>
          <p:nvSpPr>
            <p:cNvPr id="5" name="Circle: Hollow 4"/>
            <p:cNvSpPr/>
            <p:nvPr userDrawn="1"/>
          </p:nvSpPr>
          <p:spPr>
            <a:xfrm>
              <a:off x="4700814" y="3860800"/>
              <a:ext cx="580572" cy="580572"/>
            </a:xfrm>
            <a:prstGeom prst="donut">
              <a:avLst>
                <a:gd name="adj" fmla="val 1064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6" name="Rectangle: Rounded Corners 5"/>
            <p:cNvSpPr/>
            <p:nvPr userDrawn="1"/>
          </p:nvSpPr>
          <p:spPr>
            <a:xfrm>
              <a:off x="5225143" y="4107542"/>
              <a:ext cx="383177" cy="91077"/>
            </a:xfrm>
            <a:prstGeom prst="roundRect">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12" name="Text Placeholder 5"/>
          <p:cNvSpPr>
            <a:spLocks noGrp="1"/>
          </p:cNvSpPr>
          <p:nvPr>
            <p:ph type="body" sz="quarter" idx="12" hasCustomPrompt="1"/>
          </p:nvPr>
        </p:nvSpPr>
        <p:spPr>
          <a:xfrm>
            <a:off x="4287128" y="3171718"/>
            <a:ext cx="2770434" cy="502082"/>
          </a:xfrm>
        </p:spPr>
        <p:txBody>
          <a:bodyPr anchor="ctr">
            <a:normAutofit/>
          </a:bodyPr>
          <a:lstStyle>
            <a:lvl1pPr marL="0" indent="0" algn="just">
              <a:lnSpc>
                <a:spcPct val="100000"/>
              </a:lnSpc>
              <a:spcBef>
                <a:spcPts val="0"/>
              </a:spcBef>
              <a:buFontTx/>
              <a:buNone/>
              <a:defRPr sz="1600">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3" name="Rectangle 12"/>
          <p:cNvSpPr/>
          <p:nvPr/>
        </p:nvSpPr>
        <p:spPr>
          <a:xfrm>
            <a:off x="7293915" y="3147248"/>
            <a:ext cx="1485249" cy="56350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Text Placeholder 5"/>
          <p:cNvSpPr>
            <a:spLocks noGrp="1"/>
          </p:cNvSpPr>
          <p:nvPr>
            <p:ph type="body" sz="quarter" idx="22" hasCustomPrompt="1"/>
          </p:nvPr>
        </p:nvSpPr>
        <p:spPr>
          <a:xfrm>
            <a:off x="7399154" y="3239164"/>
            <a:ext cx="1269173" cy="379671"/>
          </a:xfrm>
        </p:spPr>
        <p:txBody>
          <a:bodyPr anchor="ctr">
            <a:normAutofit/>
          </a:bodyPr>
          <a:lstStyle>
            <a:lvl1pPr marL="0" indent="0" algn="ctr">
              <a:lnSpc>
                <a:spcPct val="100000"/>
              </a:lnSpc>
              <a:spcBef>
                <a:spcPts val="0"/>
              </a:spcBef>
              <a:buFontTx/>
              <a:buNone/>
              <a:defRPr sz="1600" i="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grpSp>
        <p:nvGrpSpPr>
          <p:cNvPr id="17" name="Group 16"/>
          <p:cNvGrpSpPr/>
          <p:nvPr/>
        </p:nvGrpSpPr>
        <p:grpSpPr>
          <a:xfrm rot="20515710">
            <a:off x="10285876" y="7215083"/>
            <a:ext cx="319314" cy="671390"/>
            <a:chOff x="3991428" y="1654628"/>
            <a:chExt cx="478971" cy="1006929"/>
          </a:xfrm>
          <a:solidFill>
            <a:schemeClr val="bg1"/>
          </a:solidFill>
        </p:grpSpPr>
        <p:sp>
          <p:nvSpPr>
            <p:cNvPr id="15" name="Isosceles Triangle 14"/>
            <p:cNvSpPr/>
            <p:nvPr userDrawn="1"/>
          </p:nvSpPr>
          <p:spPr>
            <a:xfrm>
              <a:off x="3991428" y="1654628"/>
              <a:ext cx="478971" cy="725714"/>
            </a:xfrm>
            <a:custGeom>
              <a:avLst/>
              <a:gdLst>
                <a:gd name="connsiteX0" fmla="*/ 0 w 478971"/>
                <a:gd name="connsiteY0" fmla="*/ 725714 h 725714"/>
                <a:gd name="connsiteX1" fmla="*/ 239486 w 478971"/>
                <a:gd name="connsiteY1" fmla="*/ 0 h 725714"/>
                <a:gd name="connsiteX2" fmla="*/ 478971 w 478971"/>
                <a:gd name="connsiteY2" fmla="*/ 725714 h 725714"/>
                <a:gd name="connsiteX3" fmla="*/ 0 w 478971"/>
                <a:gd name="connsiteY3" fmla="*/ 725714 h 725714"/>
                <a:gd name="connsiteX0" fmla="*/ 0 w 478971"/>
                <a:gd name="connsiteY0" fmla="*/ 725714 h 726622"/>
                <a:gd name="connsiteX1" fmla="*/ 239486 w 478971"/>
                <a:gd name="connsiteY1" fmla="*/ 0 h 726622"/>
                <a:gd name="connsiteX2" fmla="*/ 478971 w 478971"/>
                <a:gd name="connsiteY2" fmla="*/ 725714 h 726622"/>
                <a:gd name="connsiteX3" fmla="*/ 237672 w 478971"/>
                <a:gd name="connsiteY3" fmla="*/ 726622 h 726622"/>
                <a:gd name="connsiteX4" fmla="*/ 0 w 478971"/>
                <a:gd name="connsiteY4" fmla="*/ 725714 h 726622"/>
                <a:gd name="connsiteX0" fmla="*/ 0 w 478971"/>
                <a:gd name="connsiteY0" fmla="*/ 725714 h 725714"/>
                <a:gd name="connsiteX1" fmla="*/ 239486 w 478971"/>
                <a:gd name="connsiteY1" fmla="*/ 0 h 725714"/>
                <a:gd name="connsiteX2" fmla="*/ 478971 w 478971"/>
                <a:gd name="connsiteY2" fmla="*/ 725714 h 725714"/>
                <a:gd name="connsiteX3" fmla="*/ 231322 w 478971"/>
                <a:gd name="connsiteY3" fmla="*/ 637722 h 725714"/>
                <a:gd name="connsiteX4" fmla="*/ 0 w 478971"/>
                <a:gd name="connsiteY4" fmla="*/ 725714 h 72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971" h="725714">
                  <a:moveTo>
                    <a:pt x="0" y="725714"/>
                  </a:moveTo>
                  <a:lnTo>
                    <a:pt x="239486" y="0"/>
                  </a:lnTo>
                  <a:lnTo>
                    <a:pt x="478971" y="725714"/>
                  </a:lnTo>
                  <a:lnTo>
                    <a:pt x="231322" y="637722"/>
                  </a:lnTo>
                  <a:lnTo>
                    <a:pt x="0" y="7257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6" name="Rectangle 15"/>
            <p:cNvSpPr/>
            <p:nvPr userDrawn="1"/>
          </p:nvSpPr>
          <p:spPr>
            <a:xfrm>
              <a:off x="4175757" y="2255156"/>
              <a:ext cx="110312" cy="4064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Tree>
    <p:extLst>
      <p:ext uri="{BB962C8B-B14F-4D97-AF65-F5344CB8AC3E}">
        <p14:creationId xmlns:p14="http://schemas.microsoft.com/office/powerpoint/2010/main" val="31896513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ooter 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Tree>
    <p:extLst>
      <p:ext uri="{BB962C8B-B14F-4D97-AF65-F5344CB8AC3E}">
        <p14:creationId xmlns:p14="http://schemas.microsoft.com/office/powerpoint/2010/main" val="376120614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Title 1">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219200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4" name="Title 1"/>
          <p:cNvSpPr>
            <a:spLocks noGrp="1"/>
          </p:cNvSpPr>
          <p:nvPr>
            <p:ph type="title" hasCustomPrompt="1"/>
          </p:nvPr>
        </p:nvSpPr>
        <p:spPr>
          <a:xfrm>
            <a:off x="935567" y="2925657"/>
            <a:ext cx="10320867" cy="905070"/>
          </a:xfrm>
        </p:spPr>
        <p:txBody>
          <a:bodyPr anchor="b">
            <a:normAutofit/>
          </a:bodyPr>
          <a:lstStyle>
            <a:lvl1pPr algn="ctr">
              <a:defRPr sz="5334" spc="0">
                <a:solidFill>
                  <a:schemeClr val="bg1"/>
                </a:solidFill>
              </a:defRPr>
            </a:lvl1pPr>
          </a:lstStyle>
          <a:p>
            <a:r>
              <a:rPr kumimoji="1" lang="en-US" altLang="ja-JP" dirty="0"/>
              <a:t>Presentation title</a:t>
            </a:r>
            <a:endParaRPr kumimoji="1" lang="ja-JP" altLang="en-US" dirty="0"/>
          </a:p>
        </p:txBody>
      </p:sp>
      <p:sp>
        <p:nvSpPr>
          <p:cNvPr id="5" name="Text Placeholder 5"/>
          <p:cNvSpPr>
            <a:spLocks noGrp="1"/>
          </p:cNvSpPr>
          <p:nvPr>
            <p:ph type="body" sz="quarter" idx="15" hasCustomPrompt="1"/>
          </p:nvPr>
        </p:nvSpPr>
        <p:spPr>
          <a:xfrm>
            <a:off x="2015068" y="3801490"/>
            <a:ext cx="8161866" cy="297009"/>
          </a:xfrm>
        </p:spPr>
        <p:txBody>
          <a:bodyPr anchor="t">
            <a:normAutofit/>
          </a:bodyPr>
          <a:lstStyle>
            <a:lvl1pPr marL="0" indent="0" algn="ctr">
              <a:lnSpc>
                <a:spcPct val="100000"/>
              </a:lnSpc>
              <a:spcBef>
                <a:spcPts val="0"/>
              </a:spcBef>
              <a:buFontTx/>
              <a:buNone/>
              <a:defRPr sz="1333">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6" name="Text Placeholder 5"/>
          <p:cNvSpPr>
            <a:spLocks noGrp="1"/>
          </p:cNvSpPr>
          <p:nvPr>
            <p:ph type="body" sz="quarter" idx="16" hasCustomPrompt="1"/>
          </p:nvPr>
        </p:nvSpPr>
        <p:spPr>
          <a:xfrm>
            <a:off x="2015068" y="5510696"/>
            <a:ext cx="8161866" cy="1043515"/>
          </a:xfrm>
        </p:spPr>
        <p:txBody>
          <a:bodyPr anchor="b">
            <a:normAutofit/>
          </a:bodyPr>
          <a:lstStyle>
            <a:lvl1pPr marL="0" indent="0" algn="ctr">
              <a:lnSpc>
                <a:spcPct val="130000"/>
              </a:lnSpc>
              <a:spcBef>
                <a:spcPts val="0"/>
              </a:spcBef>
              <a:buFontTx/>
              <a:buNone/>
              <a:defRPr sz="1067">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19291893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theme" Target="../theme/theme1.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4" Type="http://schemas.openxmlformats.org/officeDocument/2006/relationships/slideLayout" Target="../slideLayouts/slideLayout10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5567" y="365126"/>
            <a:ext cx="10320867" cy="905070"/>
          </a:xfrm>
          <a:prstGeom prst="rect">
            <a:avLst/>
          </a:prstGeom>
        </p:spPr>
        <p:txBody>
          <a:bodyPr vert="horz" lIns="91440" tIns="45720" rIns="91440" bIns="45720" rtlCol="0" anchor="ctr">
            <a:normAutofit/>
          </a:bodyPr>
          <a:lstStyle/>
          <a:p>
            <a:r>
              <a:rPr lang="en-US" altLang="ja-JP" dirty="0"/>
              <a:t>Master Title</a:t>
            </a:r>
            <a:endParaRPr lang="en-US" dirty="0"/>
          </a:p>
        </p:txBody>
      </p:sp>
      <p:sp>
        <p:nvSpPr>
          <p:cNvPr id="3" name="Text Placeholder 2"/>
          <p:cNvSpPr>
            <a:spLocks noGrp="1"/>
          </p:cNvSpPr>
          <p:nvPr>
            <p:ph type="body" idx="1"/>
          </p:nvPr>
        </p:nvSpPr>
        <p:spPr>
          <a:xfrm>
            <a:off x="935567" y="1414153"/>
            <a:ext cx="10320867" cy="4488025"/>
          </a:xfrm>
          <a:prstGeom prst="rect">
            <a:avLst/>
          </a:prstGeom>
        </p:spPr>
        <p:txBody>
          <a:bodyPr vert="horz" lIns="91440" tIns="45720" rIns="91440" bIns="45720" rtlCol="0">
            <a:normAutofit/>
          </a:bodyPr>
          <a:lstStyle/>
          <a:p>
            <a:pPr lvl="0"/>
            <a:r>
              <a:rPr lang="en-US" dirty="0"/>
              <a:t>Master Text</a:t>
            </a:r>
          </a:p>
        </p:txBody>
      </p:sp>
      <p:sp>
        <p:nvSpPr>
          <p:cNvPr id="5" name="Footer Placeholder 4"/>
          <p:cNvSpPr>
            <a:spLocks noGrp="1"/>
          </p:cNvSpPr>
          <p:nvPr>
            <p:ph type="ftr" sz="quarter" idx="3"/>
          </p:nvPr>
        </p:nvSpPr>
        <p:spPr>
          <a:xfrm>
            <a:off x="7446433" y="6411940"/>
            <a:ext cx="4521200" cy="365125"/>
          </a:xfrm>
          <a:prstGeom prst="rect">
            <a:avLst/>
          </a:prstGeom>
        </p:spPr>
        <p:txBody>
          <a:bodyPr vert="horz" lIns="91440" tIns="45720" rIns="91440" bIns="45720" rtlCol="0" anchor="ctr"/>
          <a:lstStyle>
            <a:lvl1pPr algn="r">
              <a:defRPr sz="93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176934" y="5919158"/>
            <a:ext cx="1807633" cy="675343"/>
          </a:xfrm>
          <a:prstGeom prst="rect">
            <a:avLst/>
          </a:prstGeom>
        </p:spPr>
        <p:txBody>
          <a:bodyPr vert="horz" lIns="91440" tIns="45720" rIns="91440" bIns="45720" rtlCol="0" anchor="b"/>
          <a:lstStyle>
            <a:lvl1pPr algn="r">
              <a:defRPr sz="4000">
                <a:solidFill>
                  <a:schemeClr val="tx2">
                    <a:lumMod val="20000"/>
                    <a:lumOff val="80000"/>
                  </a:schemeClr>
                </a:solidFill>
                <a:latin typeface="+mj-lt"/>
              </a:defRPr>
            </a:lvl1pPr>
          </a:lstStyle>
          <a:p>
            <a:fld id="{7A627AED-83FE-42F7-9753-DE10CE9260D4}" type="slidenum">
              <a:rPr lang="en-US" smtClean="0"/>
              <a:t>‹Nº›</a:t>
            </a:fld>
            <a:endParaRPr lang="en-US" dirty="0"/>
          </a:p>
        </p:txBody>
      </p:sp>
    </p:spTree>
    <p:extLst>
      <p:ext uri="{BB962C8B-B14F-4D97-AF65-F5344CB8AC3E}">
        <p14:creationId xmlns:p14="http://schemas.microsoft.com/office/powerpoint/2010/main" val="14031365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Lst>
  <p:txStyles>
    <p:titleStyle>
      <a:lvl1pPr algn="l" defTabSz="914324" rtl="0" eaLnBrk="1" latinLnBrk="0" hangingPunct="1">
        <a:lnSpc>
          <a:spcPct val="90000"/>
        </a:lnSpc>
        <a:spcBef>
          <a:spcPct val="0"/>
        </a:spcBef>
        <a:buNone/>
        <a:defRPr kumimoji="1" sz="3600" kern="1200" baseline="0">
          <a:solidFill>
            <a:schemeClr val="tx1"/>
          </a:solidFill>
          <a:latin typeface="+mj-lt"/>
          <a:ea typeface="+mj-ea"/>
          <a:cs typeface="+mj-cs"/>
        </a:defRPr>
      </a:lvl1pPr>
    </p:titleStyle>
    <p:bodyStyle>
      <a:lvl1pPr marL="0" indent="0" algn="l" defTabSz="914324" rtl="0" eaLnBrk="1" latinLnBrk="0" hangingPunct="1">
        <a:lnSpc>
          <a:spcPct val="160000"/>
        </a:lnSpc>
        <a:spcBef>
          <a:spcPts val="0"/>
        </a:spcBef>
        <a:buFont typeface="Arial" panose="020B0604020202020204" pitchFamily="34" charset="0"/>
        <a:buNone/>
        <a:defRPr kumimoji="1" sz="1067" kern="1200" baseline="0">
          <a:solidFill>
            <a:schemeClr val="tx2"/>
          </a:solidFill>
          <a:latin typeface="+mn-lt"/>
          <a:ea typeface="+mn-ea"/>
          <a:cs typeface="+mn-cs"/>
        </a:defRPr>
      </a:lvl1pPr>
      <a:lvl2pPr marL="685743" indent="-228581" algn="l" defTabSz="914324"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2904" indent="-228581" algn="l" defTabSz="914324"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067"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229"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390"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53"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14"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876"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324" rtl="0" eaLnBrk="1" latinLnBrk="0" hangingPunct="1">
        <a:defRPr kumimoji="1" sz="1800" kern="1200">
          <a:solidFill>
            <a:schemeClr val="tx1"/>
          </a:solidFill>
          <a:latin typeface="+mn-lt"/>
          <a:ea typeface="+mn-ea"/>
          <a:cs typeface="+mn-cs"/>
        </a:defRPr>
      </a:lvl1pPr>
      <a:lvl2pPr marL="457162" algn="l" defTabSz="914324" rtl="0" eaLnBrk="1" latinLnBrk="0" hangingPunct="1">
        <a:defRPr kumimoji="1" sz="1800" kern="1200">
          <a:solidFill>
            <a:schemeClr val="tx1"/>
          </a:solidFill>
          <a:latin typeface="+mn-lt"/>
          <a:ea typeface="+mn-ea"/>
          <a:cs typeface="+mn-cs"/>
        </a:defRPr>
      </a:lvl2pPr>
      <a:lvl3pPr marL="914324" algn="l" defTabSz="914324" rtl="0" eaLnBrk="1" latinLnBrk="0" hangingPunct="1">
        <a:defRPr kumimoji="1" sz="1800" kern="1200">
          <a:solidFill>
            <a:schemeClr val="tx1"/>
          </a:solidFill>
          <a:latin typeface="+mn-lt"/>
          <a:ea typeface="+mn-ea"/>
          <a:cs typeface="+mn-cs"/>
        </a:defRPr>
      </a:lvl3pPr>
      <a:lvl4pPr marL="1371486" algn="l" defTabSz="914324" rtl="0" eaLnBrk="1" latinLnBrk="0" hangingPunct="1">
        <a:defRPr kumimoji="1" sz="1800" kern="1200">
          <a:solidFill>
            <a:schemeClr val="tx1"/>
          </a:solidFill>
          <a:latin typeface="+mn-lt"/>
          <a:ea typeface="+mn-ea"/>
          <a:cs typeface="+mn-cs"/>
        </a:defRPr>
      </a:lvl4pPr>
      <a:lvl5pPr marL="1828647" algn="l" defTabSz="914324" rtl="0" eaLnBrk="1" latinLnBrk="0" hangingPunct="1">
        <a:defRPr kumimoji="1" sz="1800" kern="1200">
          <a:solidFill>
            <a:schemeClr val="tx1"/>
          </a:solidFill>
          <a:latin typeface="+mn-lt"/>
          <a:ea typeface="+mn-ea"/>
          <a:cs typeface="+mn-cs"/>
        </a:defRPr>
      </a:lvl5pPr>
      <a:lvl6pPr marL="2285810" algn="l" defTabSz="914324" rtl="0" eaLnBrk="1" latinLnBrk="0" hangingPunct="1">
        <a:defRPr kumimoji="1" sz="1800" kern="1200">
          <a:solidFill>
            <a:schemeClr val="tx1"/>
          </a:solidFill>
          <a:latin typeface="+mn-lt"/>
          <a:ea typeface="+mn-ea"/>
          <a:cs typeface="+mn-cs"/>
        </a:defRPr>
      </a:lvl6pPr>
      <a:lvl7pPr marL="2742971" algn="l" defTabSz="914324" rtl="0" eaLnBrk="1" latinLnBrk="0" hangingPunct="1">
        <a:defRPr kumimoji="1" sz="1800" kern="1200">
          <a:solidFill>
            <a:schemeClr val="tx1"/>
          </a:solidFill>
          <a:latin typeface="+mn-lt"/>
          <a:ea typeface="+mn-ea"/>
          <a:cs typeface="+mn-cs"/>
        </a:defRPr>
      </a:lvl7pPr>
      <a:lvl8pPr marL="3200133" algn="l" defTabSz="914324" rtl="0" eaLnBrk="1" latinLnBrk="0" hangingPunct="1">
        <a:defRPr kumimoji="1" sz="1800" kern="1200">
          <a:solidFill>
            <a:schemeClr val="tx1"/>
          </a:solidFill>
          <a:latin typeface="+mn-lt"/>
          <a:ea typeface="+mn-ea"/>
          <a:cs typeface="+mn-cs"/>
        </a:defRPr>
      </a:lvl8pPr>
      <a:lvl9pPr marL="3657295" algn="l" defTabSz="914324"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239">
          <p15:clr>
            <a:srgbClr val="F26B43"/>
          </p15:clr>
        </p15:guide>
        <p15:guide id="2" pos="5760">
          <p15:clr>
            <a:srgbClr val="F26B43"/>
          </p15:clr>
        </p15:guide>
        <p15:guide id="3" orient="horz" pos="881">
          <p15:clr>
            <a:srgbClr val="F26B43"/>
          </p15:clr>
        </p15:guide>
        <p15:guide id="4" orient="horz" pos="5598">
          <p15:clr>
            <a:srgbClr val="F26B43"/>
          </p15:clr>
        </p15:guide>
        <p15:guide id="5" pos="1224">
          <p15:clr>
            <a:srgbClr val="F26B43"/>
          </p15:clr>
        </p15:guide>
        <p15:guide id="6" pos="10296">
          <p15:clr>
            <a:srgbClr val="F26B43"/>
          </p15:clr>
        </p15:guide>
        <p15:guide id="7" pos="9616">
          <p15:clr>
            <a:srgbClr val="F26B43"/>
          </p15:clr>
        </p15:guide>
        <p15:guide id="8" pos="1904">
          <p15:clr>
            <a:srgbClr val="F26B43"/>
          </p15:clr>
        </p15:guide>
        <p15:guide id="9" pos="884">
          <p15:clr>
            <a:srgbClr val="F26B43"/>
          </p15:clr>
        </p15:guide>
        <p15:guide id="10" pos="10636">
          <p15:clr>
            <a:srgbClr val="F26B43"/>
          </p15:clr>
        </p15:guide>
        <p15:guide id="11" orient="horz" pos="2060">
          <p15:clr>
            <a:srgbClr val="F26B43"/>
          </p15:clr>
        </p15:guide>
        <p15:guide id="12" orient="horz" pos="4419">
          <p15:clr>
            <a:srgbClr val="F26B43"/>
          </p15:clr>
        </p15:guide>
        <p15:guide id="13" pos="7030">
          <p15:clr>
            <a:srgbClr val="F26B43"/>
          </p15:clr>
        </p15:guide>
        <p15:guide id="14" pos="4490">
          <p15:clr>
            <a:srgbClr val="F26B43"/>
          </p15:clr>
        </p15:guide>
        <p15:guide id="15"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5567" y="365126"/>
            <a:ext cx="10320867" cy="905070"/>
          </a:xfrm>
          <a:prstGeom prst="rect">
            <a:avLst/>
          </a:prstGeom>
        </p:spPr>
        <p:txBody>
          <a:bodyPr vert="horz" lIns="91440" tIns="45720" rIns="91440" bIns="45720" rtlCol="0" anchor="ctr">
            <a:normAutofit/>
          </a:bodyPr>
          <a:lstStyle/>
          <a:p>
            <a:r>
              <a:rPr lang="en-US" altLang="ja-JP" dirty="0"/>
              <a:t>MASTER TITLE</a:t>
            </a:r>
            <a:endParaRPr lang="en-US" dirty="0"/>
          </a:p>
        </p:txBody>
      </p:sp>
      <p:sp>
        <p:nvSpPr>
          <p:cNvPr id="3" name="Text Placeholder 2"/>
          <p:cNvSpPr>
            <a:spLocks noGrp="1"/>
          </p:cNvSpPr>
          <p:nvPr>
            <p:ph type="body" idx="1"/>
          </p:nvPr>
        </p:nvSpPr>
        <p:spPr>
          <a:xfrm>
            <a:off x="935567" y="1414153"/>
            <a:ext cx="10320867" cy="4488025"/>
          </a:xfrm>
          <a:prstGeom prst="rect">
            <a:avLst/>
          </a:prstGeom>
        </p:spPr>
        <p:txBody>
          <a:bodyPr vert="horz" lIns="91440" tIns="45720" rIns="91440" bIns="45720" rtlCol="0">
            <a:normAutofit/>
          </a:bodyPr>
          <a:lstStyle/>
          <a:p>
            <a:pPr lvl="0"/>
            <a:r>
              <a:rPr lang="en-US" dirty="0"/>
              <a:t>Master Text</a:t>
            </a:r>
          </a:p>
        </p:txBody>
      </p:sp>
    </p:spTree>
    <p:extLst>
      <p:ext uri="{BB962C8B-B14F-4D97-AF65-F5344CB8AC3E}">
        <p14:creationId xmlns:p14="http://schemas.microsoft.com/office/powerpoint/2010/main" val="270661047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Lst>
  <p:hf hdr="0" dt="0"/>
  <p:txStyles>
    <p:titleStyle>
      <a:lvl1pPr algn="l" defTabSz="914324" rtl="0" eaLnBrk="1" latinLnBrk="0" hangingPunct="1">
        <a:lnSpc>
          <a:spcPct val="90000"/>
        </a:lnSpc>
        <a:spcBef>
          <a:spcPct val="0"/>
        </a:spcBef>
        <a:buNone/>
        <a:defRPr kumimoji="1" sz="4000" kern="1200" baseline="0">
          <a:solidFill>
            <a:schemeClr val="tx1"/>
          </a:solidFill>
          <a:latin typeface="+mj-lt"/>
          <a:ea typeface="+mj-ea"/>
          <a:cs typeface="+mj-cs"/>
        </a:defRPr>
      </a:lvl1pPr>
    </p:titleStyle>
    <p:bodyStyle>
      <a:lvl1pPr marL="0" indent="0" algn="l" defTabSz="914324" rtl="0" eaLnBrk="1" latinLnBrk="0" hangingPunct="1">
        <a:lnSpc>
          <a:spcPct val="160000"/>
        </a:lnSpc>
        <a:spcBef>
          <a:spcPts val="0"/>
        </a:spcBef>
        <a:buFont typeface="Arial" panose="020B0604020202020204" pitchFamily="34" charset="0"/>
        <a:buNone/>
        <a:defRPr kumimoji="1" sz="1067" kern="1200" baseline="0">
          <a:solidFill>
            <a:schemeClr val="tx2"/>
          </a:solidFill>
          <a:latin typeface="+mn-lt"/>
          <a:ea typeface="+mn-ea"/>
          <a:cs typeface="+mn-cs"/>
        </a:defRPr>
      </a:lvl1pPr>
      <a:lvl2pPr marL="685743" indent="-228581" algn="l" defTabSz="914324"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2904" indent="-228581" algn="l" defTabSz="914324"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067"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229"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390"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53"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14"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876"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324" rtl="0" eaLnBrk="1" latinLnBrk="0" hangingPunct="1">
        <a:defRPr kumimoji="1" sz="1800" kern="1200">
          <a:solidFill>
            <a:schemeClr val="tx1"/>
          </a:solidFill>
          <a:latin typeface="+mn-lt"/>
          <a:ea typeface="+mn-ea"/>
          <a:cs typeface="+mn-cs"/>
        </a:defRPr>
      </a:lvl1pPr>
      <a:lvl2pPr marL="457162" algn="l" defTabSz="914324" rtl="0" eaLnBrk="1" latinLnBrk="0" hangingPunct="1">
        <a:defRPr kumimoji="1" sz="1800" kern="1200">
          <a:solidFill>
            <a:schemeClr val="tx1"/>
          </a:solidFill>
          <a:latin typeface="+mn-lt"/>
          <a:ea typeface="+mn-ea"/>
          <a:cs typeface="+mn-cs"/>
        </a:defRPr>
      </a:lvl2pPr>
      <a:lvl3pPr marL="914324" algn="l" defTabSz="914324" rtl="0" eaLnBrk="1" latinLnBrk="0" hangingPunct="1">
        <a:defRPr kumimoji="1" sz="1800" kern="1200">
          <a:solidFill>
            <a:schemeClr val="tx1"/>
          </a:solidFill>
          <a:latin typeface="+mn-lt"/>
          <a:ea typeface="+mn-ea"/>
          <a:cs typeface="+mn-cs"/>
        </a:defRPr>
      </a:lvl3pPr>
      <a:lvl4pPr marL="1371486" algn="l" defTabSz="914324" rtl="0" eaLnBrk="1" latinLnBrk="0" hangingPunct="1">
        <a:defRPr kumimoji="1" sz="1800" kern="1200">
          <a:solidFill>
            <a:schemeClr val="tx1"/>
          </a:solidFill>
          <a:latin typeface="+mn-lt"/>
          <a:ea typeface="+mn-ea"/>
          <a:cs typeface="+mn-cs"/>
        </a:defRPr>
      </a:lvl4pPr>
      <a:lvl5pPr marL="1828647" algn="l" defTabSz="914324" rtl="0" eaLnBrk="1" latinLnBrk="0" hangingPunct="1">
        <a:defRPr kumimoji="1" sz="1800" kern="1200">
          <a:solidFill>
            <a:schemeClr val="tx1"/>
          </a:solidFill>
          <a:latin typeface="+mn-lt"/>
          <a:ea typeface="+mn-ea"/>
          <a:cs typeface="+mn-cs"/>
        </a:defRPr>
      </a:lvl5pPr>
      <a:lvl6pPr marL="2285810" algn="l" defTabSz="914324" rtl="0" eaLnBrk="1" latinLnBrk="0" hangingPunct="1">
        <a:defRPr kumimoji="1" sz="1800" kern="1200">
          <a:solidFill>
            <a:schemeClr val="tx1"/>
          </a:solidFill>
          <a:latin typeface="+mn-lt"/>
          <a:ea typeface="+mn-ea"/>
          <a:cs typeface="+mn-cs"/>
        </a:defRPr>
      </a:lvl6pPr>
      <a:lvl7pPr marL="2742971" algn="l" defTabSz="914324" rtl="0" eaLnBrk="1" latinLnBrk="0" hangingPunct="1">
        <a:defRPr kumimoji="1" sz="1800" kern="1200">
          <a:solidFill>
            <a:schemeClr val="tx1"/>
          </a:solidFill>
          <a:latin typeface="+mn-lt"/>
          <a:ea typeface="+mn-ea"/>
          <a:cs typeface="+mn-cs"/>
        </a:defRPr>
      </a:lvl7pPr>
      <a:lvl8pPr marL="3200133" algn="l" defTabSz="914324" rtl="0" eaLnBrk="1" latinLnBrk="0" hangingPunct="1">
        <a:defRPr kumimoji="1" sz="1800" kern="1200">
          <a:solidFill>
            <a:schemeClr val="tx1"/>
          </a:solidFill>
          <a:latin typeface="+mn-lt"/>
          <a:ea typeface="+mn-ea"/>
          <a:cs typeface="+mn-cs"/>
        </a:defRPr>
      </a:lvl8pPr>
      <a:lvl9pPr marL="3657295" algn="l" defTabSz="914324"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239">
          <p15:clr>
            <a:srgbClr val="F26B43"/>
          </p15:clr>
        </p15:guide>
        <p15:guide id="2" pos="5760">
          <p15:clr>
            <a:srgbClr val="F26B43"/>
          </p15:clr>
        </p15:guide>
        <p15:guide id="3" orient="horz" pos="903">
          <p15:clr>
            <a:srgbClr val="F26B43"/>
          </p15:clr>
        </p15:guide>
        <p15:guide id="4" orient="horz" pos="5576">
          <p15:clr>
            <a:srgbClr val="F26B43"/>
          </p15:clr>
        </p15:guide>
        <p15:guide id="5" pos="1224">
          <p15:clr>
            <a:srgbClr val="F26B43"/>
          </p15:clr>
        </p15:guide>
        <p15:guide id="6" pos="10296">
          <p15:clr>
            <a:srgbClr val="F26B43"/>
          </p15:clr>
        </p15:guide>
        <p15:guide id="7" pos="9616">
          <p15:clr>
            <a:srgbClr val="F26B43"/>
          </p15:clr>
        </p15:guide>
        <p15:guide id="8" pos="1904">
          <p15:clr>
            <a:srgbClr val="F26B43"/>
          </p15:clr>
        </p15:guide>
        <p15:guide id="9" pos="884">
          <p15:clr>
            <a:srgbClr val="F26B43"/>
          </p15:clr>
        </p15:guide>
        <p15:guide id="10" pos="106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6.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16.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1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20.xml"/><Relationship Id="rId1" Type="http://schemas.openxmlformats.org/officeDocument/2006/relationships/slideLayout" Target="../slideLayouts/slideLayout28.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slide" Target="slide26.xml"/><Relationship Id="rId7" Type="http://schemas.openxmlformats.org/officeDocument/2006/relationships/slide" Target="slide42.xml"/><Relationship Id="rId2" Type="http://schemas.openxmlformats.org/officeDocument/2006/relationships/slide" Target="slide23.xml"/><Relationship Id="rId1" Type="http://schemas.openxmlformats.org/officeDocument/2006/relationships/slideLayout" Target="../slideLayouts/slideLayout65.xml"/><Relationship Id="rId6" Type="http://schemas.openxmlformats.org/officeDocument/2006/relationships/slide" Target="slide39.xml"/><Relationship Id="rId5" Type="http://schemas.openxmlformats.org/officeDocument/2006/relationships/slide" Target="slide34.xml"/><Relationship Id="rId4" Type="http://schemas.openxmlformats.org/officeDocument/2006/relationships/slide" Target="slide29.xml"/><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1.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6.xml"/><Relationship Id="rId1" Type="http://schemas.openxmlformats.org/officeDocument/2006/relationships/slideLayout" Target="../slideLayouts/slideLayout22.xml"/><Relationship Id="rId6" Type="http://schemas.openxmlformats.org/officeDocument/2006/relationships/slide" Target="slide19.xml"/><Relationship Id="rId5" Type="http://schemas.openxmlformats.org/officeDocument/2006/relationships/slide" Target="slide18.xml"/><Relationship Id="rId4" Type="http://schemas.openxmlformats.org/officeDocument/2006/relationships/slide" Target="slide1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2.xml"/><Relationship Id="rId5" Type="http://schemas.openxmlformats.org/officeDocument/2006/relationships/slide" Target="slide29.xml"/><Relationship Id="rId4" Type="http://schemas.openxmlformats.org/officeDocument/2006/relationships/slide" Target="slide26.xml"/></Relationships>
</file>

<file path=ppt/slides/_rels/slide31.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39.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40.png"/><Relationship Id="rId1" Type="http://schemas.openxmlformats.org/officeDocument/2006/relationships/slideLayout" Target="../slideLayouts/slideLayout32.xml"/><Relationship Id="rId4" Type="http://schemas.openxmlformats.org/officeDocument/2006/relationships/slide" Target="slide29.xml"/></Relationships>
</file>

<file path=ppt/slides/_rels/slide33.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1.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2.xml"/><Relationship Id="rId4" Type="http://schemas.openxmlformats.org/officeDocument/2006/relationships/slide" Target="slide34.xml"/></Relationships>
</file>

<file path=ppt/slides/_rels/slide36.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slide" Target="slide22.xml"/><Relationship Id="rId7" Type="http://schemas.openxmlformats.org/officeDocument/2006/relationships/slide" Target="slide49.xml"/><Relationship Id="rId2" Type="http://schemas.openxmlformats.org/officeDocument/2006/relationships/slide" Target="slide20.xml"/><Relationship Id="rId1" Type="http://schemas.openxmlformats.org/officeDocument/2006/relationships/slideLayout" Target="../slideLayouts/slideLayout22.xml"/><Relationship Id="rId6" Type="http://schemas.openxmlformats.org/officeDocument/2006/relationships/slide" Target="slide48.xml"/><Relationship Id="rId5" Type="http://schemas.openxmlformats.org/officeDocument/2006/relationships/slide" Target="slide47.xml"/><Relationship Id="rId4" Type="http://schemas.openxmlformats.org/officeDocument/2006/relationships/slide" Target="slide46.xml"/></Relationships>
</file>

<file path=ppt/slides/_rels/slide40.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54.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image" Target="../media/image57.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image" Target="../media/image58.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11.xml"/><Relationship Id="rId1" Type="http://schemas.openxmlformats.org/officeDocument/2006/relationships/slideLayout" Target="../slideLayouts/slideLayout37.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2.xml"/><Relationship Id="rId1" Type="http://schemas.openxmlformats.org/officeDocument/2006/relationships/slideLayout" Target="../slideLayouts/slideLayout65.xml"/><Relationship Id="rId6" Type="http://schemas.openxmlformats.org/officeDocument/2006/relationships/image" Target="../media/image60.png"/><Relationship Id="rId5" Type="http://schemas.openxmlformats.org/officeDocument/2006/relationships/slide" Target="slide34.xml"/><Relationship Id="rId4" Type="http://schemas.openxmlformats.org/officeDocument/2006/relationships/slide" Target="slide29.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5.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 Target="slide45.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es/service/license/" TargetMode="External"/><Relationship Id="rId2" Type="http://schemas.openxmlformats.org/officeDocument/2006/relationships/hyperlink" Target="https://pixabay.com/es/" TargetMode="External"/><Relationship Id="rId1" Type="http://schemas.openxmlformats.org/officeDocument/2006/relationships/slideLayout" Target="../slideLayouts/slideLayout3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8"/>
          </p:nvPr>
        </p:nvSpPr>
        <p:spPr/>
        <p:txBody>
          <a:bodyPr/>
          <a:lstStyle/>
          <a:p>
            <a:endParaRPr lang="en-US" dirty="0"/>
          </a:p>
        </p:txBody>
      </p:sp>
      <p:sp>
        <p:nvSpPr>
          <p:cNvPr id="7" name="Marcador de texto 6"/>
          <p:cNvSpPr>
            <a:spLocks noGrp="1"/>
          </p:cNvSpPr>
          <p:nvPr>
            <p:ph type="body" sz="quarter" idx="19"/>
          </p:nvPr>
        </p:nvSpPr>
        <p:spPr/>
        <p:txBody>
          <a:bodyPr/>
          <a:lstStyle/>
          <a:p>
            <a:endParaRPr lang="en-US" dirty="0"/>
          </a:p>
        </p:txBody>
      </p:sp>
      <p:sp>
        <p:nvSpPr>
          <p:cNvPr id="4" name="Título 3"/>
          <p:cNvSpPr>
            <a:spLocks noGrp="1"/>
          </p:cNvSpPr>
          <p:nvPr>
            <p:ph type="title"/>
          </p:nvPr>
        </p:nvSpPr>
        <p:spPr>
          <a:xfrm>
            <a:off x="4623054" y="3218042"/>
            <a:ext cx="2945889" cy="571298"/>
          </a:xfrm>
        </p:spPr>
        <p:txBody>
          <a:bodyPr/>
          <a:lstStyle/>
          <a:p>
            <a:r>
              <a:rPr lang="es-SV" dirty="0" smtClean="0"/>
              <a:t>Veterinaria</a:t>
            </a:r>
            <a:endParaRPr lang="en-US" dirty="0"/>
          </a:p>
        </p:txBody>
      </p:sp>
      <p:sp>
        <p:nvSpPr>
          <p:cNvPr id="5" name="Marcador de texto 4"/>
          <p:cNvSpPr>
            <a:spLocks noGrp="1"/>
          </p:cNvSpPr>
          <p:nvPr>
            <p:ph type="body" sz="quarter" idx="15"/>
          </p:nvPr>
        </p:nvSpPr>
        <p:spPr>
          <a:xfrm>
            <a:off x="4623053" y="4174166"/>
            <a:ext cx="2945889" cy="642960"/>
          </a:xfrm>
        </p:spPr>
        <p:txBody>
          <a:bodyPr/>
          <a:lstStyle/>
          <a:p>
            <a:r>
              <a:rPr lang="es-SV" dirty="0" smtClean="0"/>
              <a:t>Manual de Usuario</a:t>
            </a:r>
            <a:endParaRPr lang="en-US" dirty="0"/>
          </a:p>
        </p:txBody>
      </p:sp>
      <p:pic>
        <p:nvPicPr>
          <p:cNvPr id="10" name="Imagen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4583" y="2277151"/>
            <a:ext cx="982832" cy="753556"/>
          </a:xfrm>
          <a:prstGeom prst="rect">
            <a:avLst/>
          </a:prstGeom>
        </p:spPr>
      </p:pic>
    </p:spTree>
    <p:extLst>
      <p:ext uri="{BB962C8B-B14F-4D97-AF65-F5344CB8AC3E}">
        <p14:creationId xmlns:p14="http://schemas.microsoft.com/office/powerpoint/2010/main" val="3929296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l"/>
            <a:r>
              <a:rPr lang="es-SV" dirty="0" smtClean="0"/>
              <a:t>4. Departamentos</a:t>
            </a:r>
            <a:endParaRPr lang="en-US" dirty="0"/>
          </a:p>
        </p:txBody>
      </p:sp>
      <p:sp>
        <p:nvSpPr>
          <p:cNvPr id="4" name="Marcador de texto 3"/>
          <p:cNvSpPr>
            <a:spLocks noGrp="1"/>
          </p:cNvSpPr>
          <p:nvPr>
            <p:ph type="body" sz="quarter" idx="12"/>
          </p:nvPr>
        </p:nvSpPr>
        <p:spPr/>
        <p:txBody>
          <a:bodyPr/>
          <a:lstStyle/>
          <a:p>
            <a:r>
              <a:rPr lang="es-SV" dirty="0" smtClean="0"/>
              <a:t>En este apartado se describen los diferentes departamentos con los que cuenta la empresa y que se encargan de llevar a cabo los servicios que esta brinda.</a:t>
            </a:r>
            <a:endParaRPr lang="en-US" dirty="0"/>
          </a:p>
        </p:txBody>
      </p:sp>
      <p:pic>
        <p:nvPicPr>
          <p:cNvPr id="5" name="Imagen 4"/>
          <p:cNvPicPr>
            <a:picLocks noChangeAspect="1"/>
          </p:cNvPicPr>
          <p:nvPr/>
        </p:nvPicPr>
        <p:blipFill>
          <a:blip r:embed="rId2"/>
          <a:stretch>
            <a:fillRect/>
          </a:stretch>
        </p:blipFill>
        <p:spPr>
          <a:xfrm>
            <a:off x="1" y="0"/>
            <a:ext cx="12192000" cy="4059381"/>
          </a:xfrm>
          <a:prstGeom prst="rect">
            <a:avLst/>
          </a:prstGeom>
        </p:spPr>
      </p:pic>
    </p:spTree>
    <p:extLst>
      <p:ext uri="{BB962C8B-B14F-4D97-AF65-F5344CB8AC3E}">
        <p14:creationId xmlns:p14="http://schemas.microsoft.com/office/powerpoint/2010/main" val="358450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l"/>
            <a:r>
              <a:rPr lang="es-SV" dirty="0" smtClean="0"/>
              <a:t>5. Contacto</a:t>
            </a:r>
            <a:endParaRPr lang="en-US" dirty="0"/>
          </a:p>
        </p:txBody>
      </p:sp>
      <p:sp>
        <p:nvSpPr>
          <p:cNvPr id="4" name="Marcador de texto 3"/>
          <p:cNvSpPr>
            <a:spLocks noGrp="1"/>
          </p:cNvSpPr>
          <p:nvPr>
            <p:ph type="body" sz="quarter" idx="12"/>
          </p:nvPr>
        </p:nvSpPr>
        <p:spPr/>
        <p:txBody>
          <a:bodyPr/>
          <a:lstStyle/>
          <a:p>
            <a:r>
              <a:rPr lang="es-SV" dirty="0" smtClean="0"/>
              <a:t>Apartado donde se encuentra toda la información de contacto de la empresa. Cuenta con un mapa con la ubicación, correo electrónico y números de teléfono de la sucursal así como un formulario para contactar directamente vía email.</a:t>
            </a:r>
            <a:endParaRPr lang="en-US" dirty="0"/>
          </a:p>
        </p:txBody>
      </p:sp>
      <p:pic>
        <p:nvPicPr>
          <p:cNvPr id="5" name="Imagen 4"/>
          <p:cNvPicPr>
            <a:picLocks noChangeAspect="1"/>
          </p:cNvPicPr>
          <p:nvPr/>
        </p:nvPicPr>
        <p:blipFill>
          <a:blip r:embed="rId2"/>
          <a:stretch>
            <a:fillRect/>
          </a:stretch>
        </p:blipFill>
        <p:spPr>
          <a:xfrm>
            <a:off x="0" y="0"/>
            <a:ext cx="12191999" cy="4502728"/>
          </a:xfrm>
          <a:prstGeom prst="rect">
            <a:avLst/>
          </a:prstGeom>
        </p:spPr>
      </p:pic>
      <p:pic>
        <p:nvPicPr>
          <p:cNvPr id="6" name="Imagen 5"/>
          <p:cNvPicPr>
            <a:picLocks noChangeAspect="1"/>
          </p:cNvPicPr>
          <p:nvPr/>
        </p:nvPicPr>
        <p:blipFill>
          <a:blip r:embed="rId3"/>
          <a:stretch>
            <a:fillRect/>
          </a:stretch>
        </p:blipFill>
        <p:spPr>
          <a:xfrm>
            <a:off x="-1" y="0"/>
            <a:ext cx="12192000" cy="4502728"/>
          </a:xfrm>
          <a:prstGeom prst="rect">
            <a:avLst/>
          </a:prstGeom>
        </p:spPr>
      </p:pic>
    </p:spTree>
    <p:extLst>
      <p:ext uri="{BB962C8B-B14F-4D97-AF65-F5344CB8AC3E}">
        <p14:creationId xmlns:p14="http://schemas.microsoft.com/office/powerpoint/2010/main" val="474416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69312" y="4089776"/>
            <a:ext cx="3816350" cy="703098"/>
          </a:xfrm>
        </p:spPr>
        <p:txBody>
          <a:bodyPr>
            <a:normAutofit/>
          </a:bodyPr>
          <a:lstStyle/>
          <a:p>
            <a:pPr algn="l"/>
            <a:r>
              <a:rPr lang="es-SV" dirty="0" smtClean="0"/>
              <a:t>6. Pie de Pagina</a:t>
            </a:r>
            <a:endParaRPr lang="en-US" dirty="0"/>
          </a:p>
        </p:txBody>
      </p:sp>
      <p:sp>
        <p:nvSpPr>
          <p:cNvPr id="4" name="Marcador de texto 3"/>
          <p:cNvSpPr>
            <a:spLocks noGrp="1"/>
          </p:cNvSpPr>
          <p:nvPr>
            <p:ph type="body" sz="quarter" idx="12"/>
          </p:nvPr>
        </p:nvSpPr>
        <p:spPr>
          <a:xfrm>
            <a:off x="4927955" y="3886673"/>
            <a:ext cx="5124287" cy="1109304"/>
          </a:xfrm>
        </p:spPr>
        <p:txBody>
          <a:bodyPr/>
          <a:lstStyle/>
          <a:p>
            <a:r>
              <a:rPr lang="es-SV" dirty="0" smtClean="0"/>
              <a:t>En el pie de pagina del </a:t>
            </a:r>
            <a:r>
              <a:rPr lang="es-SV" dirty="0" smtClean="0">
                <a:hlinkClick r:id="rId2" action="ppaction://hlinksldjump"/>
              </a:rPr>
              <a:t>Índex</a:t>
            </a:r>
            <a:r>
              <a:rPr lang="es-SV" dirty="0" smtClean="0"/>
              <a:t> se puede encontrar información relevante </a:t>
            </a:r>
            <a:r>
              <a:rPr lang="es-SV" dirty="0"/>
              <a:t>del sitio </a:t>
            </a:r>
            <a:r>
              <a:rPr lang="es-SV" dirty="0" smtClean="0"/>
              <a:t>web, apartado </a:t>
            </a:r>
            <a:r>
              <a:rPr lang="es-SV" dirty="0" smtClean="0">
                <a:hlinkClick r:id="rId3" action="ppaction://hlinksldjump"/>
              </a:rPr>
              <a:t>Legal</a:t>
            </a:r>
            <a:r>
              <a:rPr lang="es-SV" dirty="0" smtClean="0"/>
              <a:t>, Patrocinadores y las redes sociales de la Empresa.</a:t>
            </a:r>
            <a:endParaRPr lang="en-US" dirty="0"/>
          </a:p>
        </p:txBody>
      </p:sp>
      <p:pic>
        <p:nvPicPr>
          <p:cNvPr id="5" name="Imagen 4"/>
          <p:cNvPicPr>
            <a:picLocks noChangeAspect="1"/>
          </p:cNvPicPr>
          <p:nvPr/>
        </p:nvPicPr>
        <p:blipFill>
          <a:blip r:embed="rId4"/>
          <a:stretch>
            <a:fillRect/>
          </a:stretch>
        </p:blipFill>
        <p:spPr>
          <a:xfrm>
            <a:off x="0" y="0"/>
            <a:ext cx="12192000" cy="3005750"/>
          </a:xfrm>
          <a:prstGeom prst="rect">
            <a:avLst/>
          </a:prstGeom>
        </p:spPr>
      </p:pic>
    </p:spTree>
    <p:extLst>
      <p:ext uri="{BB962C8B-B14F-4D97-AF65-F5344CB8AC3E}">
        <p14:creationId xmlns:p14="http://schemas.microsoft.com/office/powerpoint/2010/main" val="2624164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SV" dirty="0" smtClean="0"/>
              <a:t>Inicio de sesión</a:t>
            </a:r>
            <a:endParaRPr lang="en-US" dirty="0"/>
          </a:p>
        </p:txBody>
      </p:sp>
      <p:sp>
        <p:nvSpPr>
          <p:cNvPr id="3" name="Marcador de texto 2"/>
          <p:cNvSpPr>
            <a:spLocks noGrp="1"/>
          </p:cNvSpPr>
          <p:nvPr>
            <p:ph type="body" sz="quarter" idx="12"/>
          </p:nvPr>
        </p:nvSpPr>
        <p:spPr>
          <a:xfrm>
            <a:off x="7452783" y="3574542"/>
            <a:ext cx="4254307" cy="2438331"/>
          </a:xfrm>
        </p:spPr>
        <p:txBody>
          <a:bodyPr/>
          <a:lstStyle/>
          <a:p>
            <a:r>
              <a:rPr lang="es-SV" dirty="0" smtClean="0"/>
              <a:t>El ultimo apartado del menú superior en la pantalla inicial nos lleva a la pantalla de inicio de sesión, donde ingresamos con nuestros datos para acceder a las todos los servicios que la Veterinaria ofrece a sus clientes.</a:t>
            </a:r>
          </a:p>
          <a:p>
            <a:r>
              <a:rPr lang="es-SV" dirty="0" smtClean="0"/>
              <a:t>En la parte superior se encuentra un pequeño menú de navegación que te permite visualizar la pantalla de </a:t>
            </a:r>
            <a:r>
              <a:rPr lang="es-SV" dirty="0" smtClean="0">
                <a:hlinkClick r:id="" action="ppaction://hlinkshowjump?jump=nextslide"/>
              </a:rPr>
              <a:t>Iniciar Sesión</a:t>
            </a:r>
            <a:r>
              <a:rPr lang="es-SV" dirty="0" smtClean="0"/>
              <a:t> o la pantalla de </a:t>
            </a:r>
            <a:r>
              <a:rPr lang="es-SV" dirty="0" smtClean="0">
                <a:hlinkClick r:id="rId2" action="ppaction://hlinksldjump"/>
              </a:rPr>
              <a:t>Registrarse</a:t>
            </a:r>
            <a:r>
              <a:rPr lang="es-SV" dirty="0" smtClean="0"/>
              <a:t>.</a:t>
            </a:r>
            <a:endParaRPr lang="en-US" dirty="0"/>
          </a:p>
        </p:txBody>
      </p:sp>
      <p:sp>
        <p:nvSpPr>
          <p:cNvPr id="6" name="Marcador de posición de imagen 5"/>
          <p:cNvSpPr>
            <a:spLocks noGrp="1"/>
          </p:cNvSpPr>
          <p:nvPr>
            <p:ph type="pic" sz="quarter" idx="15"/>
          </p:nvPr>
        </p:nvSpPr>
        <p:spPr/>
      </p:sp>
      <p:pic>
        <p:nvPicPr>
          <p:cNvPr id="4" name="Imagen 3"/>
          <p:cNvPicPr>
            <a:picLocks noChangeAspect="1"/>
          </p:cNvPicPr>
          <p:nvPr/>
        </p:nvPicPr>
        <p:blipFill>
          <a:blip r:embed="rId3"/>
          <a:stretch>
            <a:fillRect/>
          </a:stretch>
        </p:blipFill>
        <p:spPr>
          <a:xfrm>
            <a:off x="1497225" y="1695894"/>
            <a:ext cx="4704000" cy="2641277"/>
          </a:xfrm>
          <a:prstGeom prst="rect">
            <a:avLst/>
          </a:prstGeom>
        </p:spPr>
      </p:pic>
    </p:spTree>
    <p:extLst>
      <p:ext uri="{BB962C8B-B14F-4D97-AF65-F5344CB8AC3E}">
        <p14:creationId xmlns:p14="http://schemas.microsoft.com/office/powerpoint/2010/main" val="4538710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36177" y="750578"/>
            <a:ext cx="5375187" cy="5279030"/>
          </a:xfrm>
          <a:prstGeom prst="rect">
            <a:avLst/>
          </a:prstGeom>
        </p:spPr>
      </p:pic>
      <p:sp>
        <p:nvSpPr>
          <p:cNvPr id="23" name="Rectángulo 22"/>
          <p:cNvSpPr/>
          <p:nvPr/>
        </p:nvSpPr>
        <p:spPr>
          <a:xfrm>
            <a:off x="5943470" y="3365191"/>
            <a:ext cx="6248530" cy="209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3" name="Título 2"/>
          <p:cNvSpPr>
            <a:spLocks noGrp="1"/>
          </p:cNvSpPr>
          <p:nvPr>
            <p:ph type="title"/>
          </p:nvPr>
        </p:nvSpPr>
        <p:spPr>
          <a:xfrm>
            <a:off x="5943470" y="328308"/>
            <a:ext cx="4954433" cy="1518442"/>
          </a:xfrm>
        </p:spPr>
        <p:txBody>
          <a:bodyPr/>
          <a:lstStyle/>
          <a:p>
            <a:r>
              <a:rPr lang="es-SV" dirty="0" smtClean="0"/>
              <a:t>Iniciar Sesión</a:t>
            </a:r>
            <a:endParaRPr lang="en-US" dirty="0"/>
          </a:p>
        </p:txBody>
      </p:sp>
      <p:sp>
        <p:nvSpPr>
          <p:cNvPr id="4" name="Marcador de texto 3"/>
          <p:cNvSpPr>
            <a:spLocks noGrp="1"/>
          </p:cNvSpPr>
          <p:nvPr>
            <p:ph type="body" sz="quarter" idx="12"/>
          </p:nvPr>
        </p:nvSpPr>
        <p:spPr>
          <a:xfrm>
            <a:off x="5943470" y="2069588"/>
            <a:ext cx="5986448" cy="4372775"/>
          </a:xfrm>
        </p:spPr>
        <p:txBody>
          <a:bodyPr>
            <a:normAutofit/>
          </a:bodyPr>
          <a:lstStyle/>
          <a:p>
            <a:r>
              <a:rPr lang="es-SV" dirty="0" smtClean="0"/>
              <a:t>Para acceder al sistema tenemos que llenar los campos que utilizamos al momento de </a:t>
            </a:r>
            <a:r>
              <a:rPr lang="es-SV" dirty="0" smtClean="0">
                <a:hlinkClick r:id="rId3" action="ppaction://hlinksldjump"/>
              </a:rPr>
              <a:t>registrarnos</a:t>
            </a:r>
            <a:r>
              <a:rPr lang="es-SV" dirty="0" smtClean="0"/>
              <a:t>:</a:t>
            </a:r>
          </a:p>
          <a:p>
            <a:pPr marL="228600" indent="-228600">
              <a:buFont typeface="+mj-lt"/>
              <a:buAutoNum type="arabicPeriod"/>
            </a:pPr>
            <a:r>
              <a:rPr lang="es-SV" dirty="0" smtClean="0"/>
              <a:t>Correo electrónico: En este campo ingresaremos nuestro correo electrónico con el cual registramos nuestra cuenta (debe respectar el formato: ejemplo@ejemplo.com)</a:t>
            </a:r>
          </a:p>
          <a:p>
            <a:pPr marL="228600" indent="-228600">
              <a:buFont typeface="+mj-lt"/>
              <a:buAutoNum type="arabicPeriod"/>
            </a:pPr>
            <a:r>
              <a:rPr lang="es-SV" dirty="0" smtClean="0"/>
              <a:t>Contraseña: Escribiremos la contraseña de nuestra cuenta.</a:t>
            </a:r>
          </a:p>
          <a:p>
            <a:pPr marL="228600" indent="-228600">
              <a:buFont typeface="+mj-lt"/>
              <a:buAutoNum type="arabicPeriod"/>
            </a:pPr>
            <a:r>
              <a:rPr lang="es-SV" dirty="0" smtClean="0"/>
              <a:t>Botón Ingresar: Este botón estará inicialmente desactivado, después de escribir nuestro correo y contraseña se habilitara automáticamente y al presionarlo ingresaremos al sistema como clientes y tendremos acceso a los servicios.</a:t>
            </a:r>
          </a:p>
          <a:p>
            <a:pPr marL="228600" indent="-228600">
              <a:buFont typeface="+mj-lt"/>
              <a:buAutoNum type="arabicPeriod"/>
            </a:pPr>
            <a:r>
              <a:rPr lang="es-SV" dirty="0" smtClean="0"/>
              <a:t>Ingresar con Google: Si no quieres llenar el </a:t>
            </a:r>
            <a:r>
              <a:rPr lang="es-SV" dirty="0" smtClean="0">
                <a:hlinkClick r:id="rId3" action="ppaction://hlinksldjump"/>
              </a:rPr>
              <a:t>formulario de registro</a:t>
            </a:r>
            <a:r>
              <a:rPr lang="es-SV" dirty="0" smtClean="0"/>
              <a:t> y posees una cuenta de Gmail puedes directamente acceder con ella, al presionar el botón abrirá una ventana emergente donde te solicitara tus datos de Gmail y posteriormente </a:t>
            </a:r>
            <a:r>
              <a:rPr lang="es-SV" dirty="0"/>
              <a:t>ingresaremos al sistema como clientes y tendremos acceso a los </a:t>
            </a:r>
            <a:r>
              <a:rPr lang="es-SV" dirty="0" smtClean="0"/>
              <a:t>servicios.</a:t>
            </a:r>
            <a:endParaRPr lang="es-SV" dirty="0"/>
          </a:p>
          <a:p>
            <a:pPr marL="228600" indent="-228600">
              <a:buFont typeface="+mj-lt"/>
              <a:buAutoNum type="arabicPeriod"/>
            </a:pPr>
            <a:r>
              <a:rPr lang="es-SV" dirty="0" smtClean="0"/>
              <a:t>Recuperar contraseña: Si no recuerdas la contraseña con la que creaste tu cuenta presiona este botón y te llevara a un formulario donde te ayudáremos a recuperar.</a:t>
            </a:r>
            <a:endParaRPr lang="en-US" dirty="0"/>
          </a:p>
        </p:txBody>
      </p:sp>
      <p:sp>
        <p:nvSpPr>
          <p:cNvPr id="19" name="Llamada rectangular redondeada 18"/>
          <p:cNvSpPr/>
          <p:nvPr/>
        </p:nvSpPr>
        <p:spPr>
          <a:xfrm>
            <a:off x="562925" y="1875624"/>
            <a:ext cx="476166" cy="387927"/>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2000" b="1" dirty="0" smtClean="0">
                <a:solidFill>
                  <a:srgbClr val="FF0000"/>
                </a:solidFill>
              </a:rPr>
              <a:t>1</a:t>
            </a:r>
            <a:endParaRPr kumimoji="1" lang="en-US" sz="2000" b="1" dirty="0">
              <a:solidFill>
                <a:srgbClr val="FF0000"/>
              </a:solidFill>
            </a:endParaRPr>
          </a:p>
        </p:txBody>
      </p:sp>
      <p:sp>
        <p:nvSpPr>
          <p:cNvPr id="20" name="Llamada rectangular redondeada 19"/>
          <p:cNvSpPr/>
          <p:nvPr/>
        </p:nvSpPr>
        <p:spPr>
          <a:xfrm>
            <a:off x="562925" y="2848163"/>
            <a:ext cx="476165" cy="387927"/>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2000" b="1" dirty="0" smtClean="0">
                <a:solidFill>
                  <a:srgbClr val="FF0000"/>
                </a:solidFill>
              </a:rPr>
              <a:t>2</a:t>
            </a:r>
            <a:endParaRPr kumimoji="1" lang="en-US" sz="2000" b="1" dirty="0">
              <a:solidFill>
                <a:srgbClr val="FF0000"/>
              </a:solidFill>
            </a:endParaRPr>
          </a:p>
        </p:txBody>
      </p:sp>
      <p:sp>
        <p:nvSpPr>
          <p:cNvPr id="21" name="Llamada rectangular redondeada 20"/>
          <p:cNvSpPr/>
          <p:nvPr/>
        </p:nvSpPr>
        <p:spPr>
          <a:xfrm>
            <a:off x="562925" y="3718906"/>
            <a:ext cx="476165" cy="387927"/>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2000" b="1" dirty="0" smtClean="0">
                <a:solidFill>
                  <a:srgbClr val="FF0000"/>
                </a:solidFill>
              </a:rPr>
              <a:t>3</a:t>
            </a:r>
            <a:endParaRPr kumimoji="1" lang="en-US" sz="2000" b="1" dirty="0">
              <a:solidFill>
                <a:srgbClr val="FF0000"/>
              </a:solidFill>
            </a:endParaRPr>
          </a:p>
        </p:txBody>
      </p:sp>
      <p:sp>
        <p:nvSpPr>
          <p:cNvPr id="22" name="Llamada rectangular redondeada 21"/>
          <p:cNvSpPr/>
          <p:nvPr/>
        </p:nvSpPr>
        <p:spPr>
          <a:xfrm>
            <a:off x="562924" y="4474162"/>
            <a:ext cx="476165" cy="387927"/>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2000" b="1" dirty="0">
                <a:solidFill>
                  <a:srgbClr val="FF0000"/>
                </a:solidFill>
              </a:rPr>
              <a:t>4</a:t>
            </a:r>
            <a:endParaRPr kumimoji="1" lang="en-US" sz="2000" b="1" dirty="0">
              <a:solidFill>
                <a:srgbClr val="FF0000"/>
              </a:solidFill>
            </a:endParaRPr>
          </a:p>
        </p:txBody>
      </p:sp>
      <p:sp>
        <p:nvSpPr>
          <p:cNvPr id="24" name="Llamada rectangular redondeada 23"/>
          <p:cNvSpPr/>
          <p:nvPr/>
        </p:nvSpPr>
        <p:spPr>
          <a:xfrm>
            <a:off x="562924" y="5051366"/>
            <a:ext cx="476165" cy="387927"/>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2000" b="1" dirty="0" smtClean="0">
                <a:solidFill>
                  <a:srgbClr val="FF0000"/>
                </a:solidFill>
              </a:rPr>
              <a:t>5</a:t>
            </a:r>
            <a:endParaRPr kumimoji="1" lang="en-US" sz="2000" b="1" dirty="0">
              <a:solidFill>
                <a:srgbClr val="FF0000"/>
              </a:solidFill>
            </a:endParaRPr>
          </a:p>
        </p:txBody>
      </p:sp>
      <p:cxnSp>
        <p:nvCxnSpPr>
          <p:cNvPr id="26" name="Conector recto 25"/>
          <p:cNvCxnSpPr/>
          <p:nvPr/>
        </p:nvCxnSpPr>
        <p:spPr>
          <a:xfrm>
            <a:off x="5943470" y="1846750"/>
            <a:ext cx="6248530"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8573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p:cNvSpPr>
            <a:spLocks noGrp="1"/>
          </p:cNvSpPr>
          <p:nvPr>
            <p:ph type="body" sz="quarter" idx="17"/>
          </p:nvPr>
        </p:nvSpPr>
        <p:spPr>
          <a:xfrm>
            <a:off x="4693420" y="4144925"/>
            <a:ext cx="2805161" cy="2588384"/>
          </a:xfrm>
        </p:spPr>
        <p:txBody>
          <a:bodyPr>
            <a:normAutofit/>
          </a:bodyPr>
          <a:lstStyle/>
          <a:p>
            <a:r>
              <a:rPr lang="es-SV" dirty="0" smtClean="0"/>
              <a:t>Si no recuerdas tu contraseña tendrás ingresar el </a:t>
            </a:r>
            <a:r>
              <a:rPr lang="es-SV" dirty="0"/>
              <a:t>correo con el cual </a:t>
            </a:r>
            <a:r>
              <a:rPr lang="es-SV" dirty="0" smtClean="0"/>
              <a:t>creaste tu cuenta en el campo: </a:t>
            </a:r>
            <a:r>
              <a:rPr lang="es-SV" i="1" dirty="0" smtClean="0"/>
              <a:t>Corre Electrónico </a:t>
            </a:r>
            <a:r>
              <a:rPr lang="es-SV" dirty="0" smtClean="0"/>
              <a:t>y presionar el botón </a:t>
            </a:r>
            <a:r>
              <a:rPr lang="es-SV" i="1" dirty="0" smtClean="0"/>
              <a:t>Solicitar recuperación de contraseña.</a:t>
            </a:r>
            <a:r>
              <a:rPr lang="es-SV" dirty="0"/>
              <a:t> </a:t>
            </a:r>
            <a:r>
              <a:rPr lang="es-SV" dirty="0" smtClean="0"/>
              <a:t>Se te enviara un enlace a tu correo para que puedas restablecer tu contraseña.</a:t>
            </a:r>
          </a:p>
          <a:p>
            <a:r>
              <a:rPr lang="es-SV" dirty="0" smtClean="0"/>
              <a:t>El botón </a:t>
            </a:r>
            <a:r>
              <a:rPr lang="es-SV" i="1" dirty="0" smtClean="0"/>
              <a:t>Iniciar Sesión </a:t>
            </a:r>
            <a:r>
              <a:rPr lang="es-SV" dirty="0" smtClean="0"/>
              <a:t>nos regresara al formulario de </a:t>
            </a:r>
            <a:r>
              <a:rPr lang="es-SV" dirty="0">
                <a:hlinkClick r:id="" action="ppaction://hlinkshowjump?jump=previousslide"/>
              </a:rPr>
              <a:t>Iniciar </a:t>
            </a:r>
            <a:r>
              <a:rPr lang="es-SV" dirty="0" smtClean="0">
                <a:hlinkClick r:id="" action="ppaction://hlinkshowjump?jump=previousslide"/>
              </a:rPr>
              <a:t>Sesión</a:t>
            </a:r>
            <a:r>
              <a:rPr lang="es-SV" dirty="0" smtClean="0"/>
              <a:t>.</a:t>
            </a:r>
          </a:p>
        </p:txBody>
      </p:sp>
      <p:sp>
        <p:nvSpPr>
          <p:cNvPr id="10" name="Marcador de texto 9"/>
          <p:cNvSpPr>
            <a:spLocks noGrp="1"/>
          </p:cNvSpPr>
          <p:nvPr>
            <p:ph type="body" sz="quarter" idx="18"/>
          </p:nvPr>
        </p:nvSpPr>
        <p:spPr/>
        <p:txBody>
          <a:bodyPr/>
          <a:lstStyle/>
          <a:p>
            <a:r>
              <a:rPr lang="es-SV" b="1" dirty="0"/>
              <a:t>Recuperar contraseña</a:t>
            </a:r>
            <a:endParaRPr lang="en-US" b="1" dirty="0"/>
          </a:p>
        </p:txBody>
      </p:sp>
      <p:sp>
        <p:nvSpPr>
          <p:cNvPr id="12" name="Marcador de texto 11"/>
          <p:cNvSpPr>
            <a:spLocks noGrp="1"/>
          </p:cNvSpPr>
          <p:nvPr>
            <p:ph type="body" sz="quarter" idx="20"/>
          </p:nvPr>
        </p:nvSpPr>
        <p:spPr/>
        <p:txBody>
          <a:bodyPr/>
          <a:lstStyle/>
          <a:p>
            <a:r>
              <a:rPr lang="es-SV" dirty="0" smtClean="0"/>
              <a:t>Al ingresar al enlace enviado a tu correo te llevara al siguiente formulario donde podrás ingresar una nueva contraseña para tu cuenta!</a:t>
            </a:r>
            <a:endParaRPr lang="en-US" dirty="0"/>
          </a:p>
        </p:txBody>
      </p:sp>
      <p:sp>
        <p:nvSpPr>
          <p:cNvPr id="13" name="Marcador de texto 12"/>
          <p:cNvSpPr>
            <a:spLocks noGrp="1"/>
          </p:cNvSpPr>
          <p:nvPr>
            <p:ph type="body" sz="quarter" idx="21"/>
          </p:nvPr>
        </p:nvSpPr>
        <p:spPr/>
        <p:txBody>
          <a:bodyPr>
            <a:normAutofit fontScale="92500"/>
          </a:bodyPr>
          <a:lstStyle/>
          <a:p>
            <a:r>
              <a:rPr lang="es-SV" b="1" dirty="0" smtClean="0"/>
              <a:t>Restablece tu contraseña</a:t>
            </a:r>
            <a:endParaRPr lang="en-US" b="1" dirty="0"/>
          </a:p>
        </p:txBody>
      </p:sp>
      <p:sp>
        <p:nvSpPr>
          <p:cNvPr id="7" name="Título 6"/>
          <p:cNvSpPr>
            <a:spLocks noGrp="1"/>
          </p:cNvSpPr>
          <p:nvPr>
            <p:ph type="title"/>
          </p:nvPr>
        </p:nvSpPr>
        <p:spPr/>
        <p:txBody>
          <a:bodyPr/>
          <a:lstStyle/>
          <a:p>
            <a:r>
              <a:rPr lang="es-SV" dirty="0" smtClean="0"/>
              <a:t>Recuperar contraseña</a:t>
            </a:r>
            <a:endParaRPr lang="en-US" dirty="0"/>
          </a:p>
        </p:txBody>
      </p:sp>
      <p:sp>
        <p:nvSpPr>
          <p:cNvPr id="16" name="Marcador de texto 15"/>
          <p:cNvSpPr>
            <a:spLocks noGrp="1"/>
          </p:cNvSpPr>
          <p:nvPr>
            <p:ph type="body" sz="quarter" idx="25"/>
          </p:nvPr>
        </p:nvSpPr>
        <p:spPr/>
        <p:txBody>
          <a:bodyPr/>
          <a:lstStyle/>
          <a:p>
            <a:r>
              <a:rPr lang="es-SV" dirty="0" smtClean="0"/>
              <a:t>Al dar click al botón </a:t>
            </a:r>
            <a:r>
              <a:rPr lang="es-SV" i="1" dirty="0" smtClean="0"/>
              <a:t>Recuperar Contraseña </a:t>
            </a:r>
            <a:r>
              <a:rPr lang="es-SV" dirty="0" smtClean="0"/>
              <a:t>del formulario de </a:t>
            </a:r>
            <a:r>
              <a:rPr lang="es-SV" dirty="0" smtClean="0">
                <a:hlinkClick r:id="" action="ppaction://hlinkshowjump?jump=previousslide"/>
              </a:rPr>
              <a:t>Iniciar Sesión</a:t>
            </a:r>
            <a:r>
              <a:rPr lang="es-SV" dirty="0" smtClean="0"/>
              <a:t> te llevara a la siguiente pantalla:</a:t>
            </a:r>
            <a:endParaRPr lang="en-US" i="1" dirty="0"/>
          </a:p>
        </p:txBody>
      </p:sp>
      <p:pic>
        <p:nvPicPr>
          <p:cNvPr id="17" name="Imagen 16"/>
          <p:cNvPicPr>
            <a:picLocks noChangeAspect="1"/>
          </p:cNvPicPr>
          <p:nvPr/>
        </p:nvPicPr>
        <p:blipFill>
          <a:blip r:embed="rId2"/>
          <a:stretch>
            <a:fillRect/>
          </a:stretch>
        </p:blipFill>
        <p:spPr>
          <a:xfrm>
            <a:off x="4693420" y="872827"/>
            <a:ext cx="3757853" cy="2167992"/>
          </a:xfrm>
          <a:prstGeom prst="rect">
            <a:avLst/>
          </a:prstGeom>
        </p:spPr>
      </p:pic>
      <p:pic>
        <p:nvPicPr>
          <p:cNvPr id="18" name="Imagen 17"/>
          <p:cNvPicPr>
            <a:picLocks noChangeAspect="1"/>
          </p:cNvPicPr>
          <p:nvPr/>
        </p:nvPicPr>
        <p:blipFill>
          <a:blip r:embed="rId3"/>
          <a:stretch>
            <a:fillRect/>
          </a:stretch>
        </p:blipFill>
        <p:spPr>
          <a:xfrm>
            <a:off x="9088582" y="872827"/>
            <a:ext cx="2785628" cy="2092792"/>
          </a:xfrm>
          <a:prstGeom prst="rect">
            <a:avLst/>
          </a:prstGeom>
        </p:spPr>
      </p:pic>
    </p:spTree>
    <p:extLst>
      <p:ext uri="{BB962C8B-B14F-4D97-AF65-F5344CB8AC3E}">
        <p14:creationId xmlns:p14="http://schemas.microsoft.com/office/powerpoint/2010/main" val="13830828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5874327" y="3375747"/>
            <a:ext cx="6317673" cy="207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4" name="Título 3"/>
          <p:cNvSpPr>
            <a:spLocks noGrp="1"/>
          </p:cNvSpPr>
          <p:nvPr>
            <p:ph type="title"/>
          </p:nvPr>
        </p:nvSpPr>
        <p:spPr>
          <a:xfrm>
            <a:off x="5707943" y="101312"/>
            <a:ext cx="4954433" cy="1518442"/>
          </a:xfrm>
        </p:spPr>
        <p:txBody>
          <a:bodyPr/>
          <a:lstStyle/>
          <a:p>
            <a:r>
              <a:rPr lang="es-SV" dirty="0" smtClean="0"/>
              <a:t>Registrarse</a:t>
            </a:r>
            <a:endParaRPr lang="en-US" dirty="0"/>
          </a:p>
        </p:txBody>
      </p:sp>
      <p:sp>
        <p:nvSpPr>
          <p:cNvPr id="5" name="Marcador de texto 4"/>
          <p:cNvSpPr>
            <a:spLocks noGrp="1"/>
          </p:cNvSpPr>
          <p:nvPr>
            <p:ph type="body" sz="quarter" idx="12"/>
          </p:nvPr>
        </p:nvSpPr>
        <p:spPr>
          <a:xfrm>
            <a:off x="5707943" y="1927982"/>
            <a:ext cx="5958739" cy="4625218"/>
          </a:xfrm>
        </p:spPr>
        <p:txBody>
          <a:bodyPr/>
          <a:lstStyle/>
          <a:p>
            <a:r>
              <a:rPr lang="es-SV" dirty="0" smtClean="0"/>
              <a:t>Formulario de registro, en este apartado ingresaremos nuestros datos para registrarnos como clientes y crear nuestra cuenta. Los datos requeridos son los siguientes:</a:t>
            </a:r>
          </a:p>
          <a:p>
            <a:pPr marL="228600" indent="-228600">
              <a:buFont typeface="+mj-lt"/>
              <a:buAutoNum type="arabicPeriod"/>
            </a:pPr>
            <a:r>
              <a:rPr lang="es-SV" dirty="0" smtClean="0"/>
              <a:t>Nombre: Nombre/s  del cliente a registrar</a:t>
            </a:r>
          </a:p>
          <a:p>
            <a:pPr marL="228600" indent="-228600">
              <a:buFont typeface="+mj-lt"/>
              <a:buAutoNum type="arabicPeriod"/>
            </a:pPr>
            <a:r>
              <a:rPr lang="es-SV" dirty="0" smtClean="0"/>
              <a:t>Apellido: Apellido/s del cliente a registrar.</a:t>
            </a:r>
          </a:p>
          <a:p>
            <a:pPr marL="228600" indent="-228600">
              <a:buFont typeface="+mj-lt"/>
              <a:buAutoNum type="arabicPeriod"/>
            </a:pPr>
            <a:r>
              <a:rPr lang="es-SV" dirty="0" smtClean="0"/>
              <a:t>DUI: DUI del usuario a registrar, respetando el formato </a:t>
            </a:r>
            <a:r>
              <a:rPr lang="es-SV" i="1" dirty="0" smtClean="0"/>
              <a:t>00000000-0,</a:t>
            </a:r>
            <a:r>
              <a:rPr lang="es-SV" dirty="0" smtClean="0"/>
              <a:t> de lo contrario notificara el error y no permitirá crear la cuenta.</a:t>
            </a:r>
          </a:p>
          <a:p>
            <a:pPr marL="228600" indent="-228600">
              <a:buFont typeface="+mj-lt"/>
              <a:buAutoNum type="arabicPeriod"/>
            </a:pPr>
            <a:r>
              <a:rPr lang="es-SV" dirty="0" smtClean="0"/>
              <a:t>Edad: Edad del cliente </a:t>
            </a:r>
            <a:r>
              <a:rPr lang="es-SV" dirty="0"/>
              <a:t>a </a:t>
            </a:r>
            <a:r>
              <a:rPr lang="es-SV" dirty="0" smtClean="0"/>
              <a:t>registrar</a:t>
            </a:r>
            <a:r>
              <a:rPr lang="es-SV" dirty="0"/>
              <a:t> </a:t>
            </a:r>
            <a:r>
              <a:rPr lang="es-SV" dirty="0" smtClean="0"/>
              <a:t>(dato numérico, la edad mínima es de 18 años y la máxima de 90 años).</a:t>
            </a:r>
          </a:p>
          <a:p>
            <a:pPr marL="228600" indent="-228600">
              <a:buFont typeface="+mj-lt"/>
              <a:buAutoNum type="arabicPeriod"/>
            </a:pPr>
            <a:r>
              <a:rPr lang="es-SV" dirty="0" smtClean="0"/>
              <a:t>Correo electrónico: Correo electrónico con el que se desea crear la cuenta (se utilizara para </a:t>
            </a:r>
            <a:r>
              <a:rPr lang="es-SV" dirty="0" smtClean="0">
                <a:hlinkClick r:id="rId2" action="ppaction://hlinksldjump"/>
              </a:rPr>
              <a:t>iniciar sesión</a:t>
            </a:r>
            <a:r>
              <a:rPr lang="es-SV" dirty="0" smtClean="0"/>
              <a:t>).</a:t>
            </a:r>
          </a:p>
          <a:p>
            <a:pPr marL="228600" indent="-228600">
              <a:buFont typeface="+mj-lt"/>
              <a:buAutoNum type="arabicPeriod"/>
            </a:pPr>
            <a:r>
              <a:rPr lang="es-SV" dirty="0" smtClean="0"/>
              <a:t>Contraseña: Contraseña con la que se desea crear la cuenta (</a:t>
            </a:r>
            <a:r>
              <a:rPr lang="es-SV" dirty="0"/>
              <a:t>se utilizara para </a:t>
            </a:r>
            <a:r>
              <a:rPr lang="es-SV" dirty="0">
                <a:hlinkClick r:id="rId2" action="ppaction://hlinksldjump"/>
              </a:rPr>
              <a:t>iniciar </a:t>
            </a:r>
            <a:r>
              <a:rPr lang="es-SV" dirty="0" smtClean="0">
                <a:hlinkClick r:id="rId2" action="ppaction://hlinksldjump"/>
              </a:rPr>
              <a:t>sesión</a:t>
            </a:r>
            <a:r>
              <a:rPr lang="es-SV" dirty="0" smtClean="0"/>
              <a:t> y su formato es: </a:t>
            </a:r>
            <a:r>
              <a:rPr lang="es-SV" dirty="0"/>
              <a:t>Debe contener al menos un dígito, una minúscula, una mayúscula y un </a:t>
            </a:r>
            <a:r>
              <a:rPr lang="es-SV" dirty="0" smtClean="0"/>
              <a:t>carácter </a:t>
            </a:r>
            <a:r>
              <a:rPr lang="es-SV" dirty="0"/>
              <a:t>no alfanumérico.</a:t>
            </a:r>
            <a:r>
              <a:rPr lang="es-SV" dirty="0" smtClean="0"/>
              <a:t>).</a:t>
            </a:r>
          </a:p>
          <a:p>
            <a:pPr marL="228600" indent="-228600">
              <a:buFont typeface="+mj-lt"/>
              <a:buAutoNum type="arabicPeriod"/>
            </a:pPr>
            <a:r>
              <a:rPr lang="es-SV" dirty="0" smtClean="0"/>
              <a:t>Confirmar contraseña: En este campo se volverá a escribir la contraseña para confirmar que no halla errores.</a:t>
            </a:r>
          </a:p>
          <a:p>
            <a:pPr marL="228600" indent="-228600">
              <a:buFont typeface="+mj-lt"/>
              <a:buAutoNum type="arabicPeriod"/>
            </a:pPr>
            <a:r>
              <a:rPr lang="es-SV" dirty="0" smtClean="0"/>
              <a:t>Botón Registrar: Inicialmente estará desactivado y se activara una vez se hallan llenado todos los campos del formulario respetando los formatos respectivos.</a:t>
            </a:r>
            <a:endParaRPr lang="en-US" dirty="0"/>
          </a:p>
        </p:txBody>
      </p:sp>
      <p:cxnSp>
        <p:nvCxnSpPr>
          <p:cNvPr id="11" name="Conector recto 10"/>
          <p:cNvCxnSpPr/>
          <p:nvPr/>
        </p:nvCxnSpPr>
        <p:spPr>
          <a:xfrm>
            <a:off x="5707943" y="1619754"/>
            <a:ext cx="6484057"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3"/>
          <a:stretch>
            <a:fillRect/>
          </a:stretch>
        </p:blipFill>
        <p:spPr>
          <a:xfrm>
            <a:off x="724147" y="334978"/>
            <a:ext cx="4105978" cy="6218222"/>
          </a:xfrm>
          <a:prstGeom prst="rect">
            <a:avLst/>
          </a:prstGeom>
        </p:spPr>
      </p:pic>
      <p:sp>
        <p:nvSpPr>
          <p:cNvPr id="10" name="Llamada rectangular redondeada 9"/>
          <p:cNvSpPr/>
          <p:nvPr/>
        </p:nvSpPr>
        <p:spPr>
          <a:xfrm>
            <a:off x="970331" y="1167897"/>
            <a:ext cx="328516" cy="280842"/>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smtClean="0">
                <a:solidFill>
                  <a:srgbClr val="FF0000"/>
                </a:solidFill>
              </a:rPr>
              <a:t>1</a:t>
            </a:r>
            <a:endParaRPr kumimoji="1" lang="en-US" sz="1600" b="1" dirty="0">
              <a:solidFill>
                <a:srgbClr val="FF0000"/>
              </a:solidFill>
            </a:endParaRPr>
          </a:p>
        </p:txBody>
      </p:sp>
      <p:sp>
        <p:nvSpPr>
          <p:cNvPr id="17" name="Llamada rectangular redondeada 16"/>
          <p:cNvSpPr/>
          <p:nvPr/>
        </p:nvSpPr>
        <p:spPr>
          <a:xfrm>
            <a:off x="970331" y="5939074"/>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smtClean="0">
                <a:solidFill>
                  <a:srgbClr val="FF0000"/>
                </a:solidFill>
              </a:rPr>
              <a:t>8</a:t>
            </a:r>
            <a:endParaRPr kumimoji="1" lang="en-US" sz="1600" b="1" dirty="0">
              <a:solidFill>
                <a:srgbClr val="FF0000"/>
              </a:solidFill>
            </a:endParaRPr>
          </a:p>
        </p:txBody>
      </p:sp>
      <p:sp>
        <p:nvSpPr>
          <p:cNvPr id="18" name="Llamada rectangular redondeada 17"/>
          <p:cNvSpPr/>
          <p:nvPr/>
        </p:nvSpPr>
        <p:spPr>
          <a:xfrm>
            <a:off x="970331" y="1863505"/>
            <a:ext cx="328516" cy="280842"/>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12" name="Llamada rectangular redondeada 11"/>
          <p:cNvSpPr/>
          <p:nvPr/>
        </p:nvSpPr>
        <p:spPr>
          <a:xfrm>
            <a:off x="970331" y="2559113"/>
            <a:ext cx="328516" cy="280842"/>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sp>
        <p:nvSpPr>
          <p:cNvPr id="13" name="Llamada rectangular redondeada 12"/>
          <p:cNvSpPr/>
          <p:nvPr/>
        </p:nvSpPr>
        <p:spPr>
          <a:xfrm>
            <a:off x="970331" y="3212379"/>
            <a:ext cx="328516" cy="280842"/>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14" name="Llamada rectangular redondeada 13"/>
          <p:cNvSpPr/>
          <p:nvPr/>
        </p:nvSpPr>
        <p:spPr>
          <a:xfrm>
            <a:off x="970331" y="3894592"/>
            <a:ext cx="328516" cy="280842"/>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
        <p:nvSpPr>
          <p:cNvPr id="15" name="Llamada rectangular redondeada 14"/>
          <p:cNvSpPr/>
          <p:nvPr/>
        </p:nvSpPr>
        <p:spPr>
          <a:xfrm>
            <a:off x="982399" y="4576805"/>
            <a:ext cx="328516" cy="280842"/>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6</a:t>
            </a:r>
            <a:endParaRPr kumimoji="1" lang="en-US" sz="1600" b="1" dirty="0">
              <a:solidFill>
                <a:srgbClr val="FF0000"/>
              </a:solidFill>
            </a:endParaRPr>
          </a:p>
        </p:txBody>
      </p:sp>
      <p:sp>
        <p:nvSpPr>
          <p:cNvPr id="16" name="Llamada rectangular redondeada 15"/>
          <p:cNvSpPr/>
          <p:nvPr/>
        </p:nvSpPr>
        <p:spPr>
          <a:xfrm>
            <a:off x="970331" y="5272413"/>
            <a:ext cx="328516" cy="280842"/>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7</a:t>
            </a:r>
            <a:endParaRPr kumimoji="1" lang="en-US" sz="1600" b="1" dirty="0">
              <a:solidFill>
                <a:srgbClr val="FF0000"/>
              </a:solidFill>
            </a:endParaRPr>
          </a:p>
        </p:txBody>
      </p:sp>
    </p:spTree>
    <p:extLst>
      <p:ext uri="{BB962C8B-B14F-4D97-AF65-F5344CB8AC3E}">
        <p14:creationId xmlns:p14="http://schemas.microsoft.com/office/powerpoint/2010/main" val="20296948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5874327" y="3375747"/>
            <a:ext cx="6317673" cy="207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4" name="Título 3"/>
          <p:cNvSpPr>
            <a:spLocks noGrp="1"/>
          </p:cNvSpPr>
          <p:nvPr>
            <p:ph type="title"/>
          </p:nvPr>
        </p:nvSpPr>
        <p:spPr>
          <a:xfrm>
            <a:off x="5707943" y="101312"/>
            <a:ext cx="4954433" cy="1518442"/>
          </a:xfrm>
        </p:spPr>
        <p:txBody>
          <a:bodyPr/>
          <a:lstStyle/>
          <a:p>
            <a:r>
              <a:rPr lang="es-SV" dirty="0" smtClean="0"/>
              <a:t>Nuevos empleados</a:t>
            </a:r>
            <a:endParaRPr lang="en-US" dirty="0"/>
          </a:p>
        </p:txBody>
      </p:sp>
      <p:sp>
        <p:nvSpPr>
          <p:cNvPr id="5" name="Marcador de texto 4"/>
          <p:cNvSpPr>
            <a:spLocks noGrp="1"/>
          </p:cNvSpPr>
          <p:nvPr>
            <p:ph type="body" sz="quarter" idx="12"/>
          </p:nvPr>
        </p:nvSpPr>
        <p:spPr>
          <a:xfrm>
            <a:off x="5707943" y="1927982"/>
            <a:ext cx="5958739" cy="4625218"/>
          </a:xfrm>
        </p:spPr>
        <p:txBody>
          <a:bodyPr/>
          <a:lstStyle/>
          <a:p>
            <a:r>
              <a:rPr lang="es-SV" dirty="0" smtClean="0"/>
              <a:t>Formulario de nuevos empleados, en este apartado ingresaremos nuestros datos para registrar los empleados y crear nuestra cuenta con los roles que proporciona la aplicación administrador, secretaria, bodeguero y veterinario en el formulario de registro de los usuarios. Los datos requeridos son los siguientes:</a:t>
            </a:r>
          </a:p>
          <a:p>
            <a:pPr marL="228600" indent="-228600">
              <a:buAutoNum type="arabicPeriod"/>
            </a:pPr>
            <a:r>
              <a:rPr lang="es-SV" dirty="0" smtClean="0"/>
              <a:t>Contraseña: Se introduce la contraseña dada por el administrador del sitio para acceder al registro del usuario de su rol.</a:t>
            </a:r>
          </a:p>
          <a:p>
            <a:pPr marL="228600" indent="-228600">
              <a:buAutoNum type="arabicPeriod"/>
            </a:pPr>
            <a:r>
              <a:rPr lang="es-SV" dirty="0" smtClean="0"/>
              <a:t>Botón para validar contraseña: Inicialmente </a:t>
            </a:r>
            <a:r>
              <a:rPr lang="es-SV" dirty="0"/>
              <a:t>estará desactivado y se activara una vez se hallan llenado todos los campos del formulario respetando los formatos </a:t>
            </a:r>
            <a:r>
              <a:rPr lang="es-SV" dirty="0" smtClean="0"/>
              <a:t>respectivos.</a:t>
            </a:r>
          </a:p>
          <a:p>
            <a:endParaRPr lang="es-SV" dirty="0" smtClean="0"/>
          </a:p>
        </p:txBody>
      </p:sp>
      <p:cxnSp>
        <p:nvCxnSpPr>
          <p:cNvPr id="11" name="Conector recto 10"/>
          <p:cNvCxnSpPr/>
          <p:nvPr/>
        </p:nvCxnSpPr>
        <p:spPr>
          <a:xfrm>
            <a:off x="5707943" y="1619754"/>
            <a:ext cx="6484057"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2"/>
          <a:stretch>
            <a:fillRect/>
          </a:stretch>
        </p:blipFill>
        <p:spPr>
          <a:xfrm>
            <a:off x="288218" y="1394547"/>
            <a:ext cx="5419725" cy="3962400"/>
          </a:xfrm>
          <a:prstGeom prst="rect">
            <a:avLst/>
          </a:prstGeom>
        </p:spPr>
      </p:pic>
      <p:sp>
        <p:nvSpPr>
          <p:cNvPr id="7" name="Llamada rectangular redondeada 6"/>
          <p:cNvSpPr/>
          <p:nvPr/>
        </p:nvSpPr>
        <p:spPr>
          <a:xfrm>
            <a:off x="5018367" y="3648547"/>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8" name="Llamada rectangular redondeada 7"/>
          <p:cNvSpPr/>
          <p:nvPr/>
        </p:nvSpPr>
        <p:spPr>
          <a:xfrm>
            <a:off x="5018367" y="4528555"/>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smtClean="0">
                <a:solidFill>
                  <a:srgbClr val="FF0000"/>
                </a:solidFill>
              </a:rPr>
              <a:t>2</a:t>
            </a:r>
            <a:endParaRPr kumimoji="1" lang="en-US" sz="1600" b="1" dirty="0">
              <a:solidFill>
                <a:srgbClr val="FF0000"/>
              </a:solidFill>
            </a:endParaRPr>
          </a:p>
        </p:txBody>
      </p:sp>
    </p:spTree>
    <p:extLst>
      <p:ext uri="{BB962C8B-B14F-4D97-AF65-F5344CB8AC3E}">
        <p14:creationId xmlns:p14="http://schemas.microsoft.com/office/powerpoint/2010/main" val="25233931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5874327" y="3375747"/>
            <a:ext cx="6317673" cy="207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4" name="Título 3"/>
          <p:cNvSpPr>
            <a:spLocks noGrp="1"/>
          </p:cNvSpPr>
          <p:nvPr>
            <p:ph type="title"/>
          </p:nvPr>
        </p:nvSpPr>
        <p:spPr>
          <a:xfrm>
            <a:off x="5707943" y="101312"/>
            <a:ext cx="4954433" cy="1518442"/>
          </a:xfrm>
        </p:spPr>
        <p:txBody>
          <a:bodyPr/>
          <a:lstStyle/>
          <a:p>
            <a:r>
              <a:rPr lang="es-SV" dirty="0" smtClean="0"/>
              <a:t>Registro de Usuarios</a:t>
            </a:r>
            <a:endParaRPr lang="en-US" dirty="0"/>
          </a:p>
        </p:txBody>
      </p:sp>
      <p:sp>
        <p:nvSpPr>
          <p:cNvPr id="5" name="Marcador de texto 4"/>
          <p:cNvSpPr>
            <a:spLocks noGrp="1"/>
          </p:cNvSpPr>
          <p:nvPr>
            <p:ph type="body" sz="quarter" idx="12"/>
          </p:nvPr>
        </p:nvSpPr>
        <p:spPr>
          <a:xfrm>
            <a:off x="5707943" y="1824447"/>
            <a:ext cx="5958739" cy="4625218"/>
          </a:xfrm>
        </p:spPr>
        <p:txBody>
          <a:bodyPr/>
          <a:lstStyle/>
          <a:p>
            <a:r>
              <a:rPr lang="es-SV" dirty="0" smtClean="0"/>
              <a:t>Esta vista aplica para los roles administrador, secretaria,  y bodeguero. Recordar que la contraseña se le asigna por defecto a ese usuario.</a:t>
            </a:r>
            <a:endParaRPr lang="es-SV" dirty="0"/>
          </a:p>
          <a:p>
            <a:r>
              <a:rPr lang="es-SV" dirty="0" smtClean="0"/>
              <a:t>Formulario de registro de usuarios en este apartado ingresaremos nuestros datos para registrar el usuario y crear nuestra cuenta con los roles que proporciona la aplicación administrador, secretaria y bodeguero en la siguiente vista. Los datos requeridos son los siguientes:</a:t>
            </a:r>
          </a:p>
          <a:p>
            <a:pPr marL="228600" indent="-228600">
              <a:buAutoNum type="arabicPeriod"/>
            </a:pPr>
            <a:r>
              <a:rPr lang="es-SV" dirty="0" smtClean="0"/>
              <a:t>Seleccionar el Rol de Usuario: En el combo box se seleccionarán los roles permitidos que tiene el usuario.</a:t>
            </a:r>
          </a:p>
          <a:p>
            <a:pPr marL="228600" indent="-228600">
              <a:buAutoNum type="arabicPeriod"/>
            </a:pPr>
            <a:r>
              <a:rPr lang="es-SV" dirty="0"/>
              <a:t>Nombre: Nombre/s  del cliente a registrar</a:t>
            </a:r>
          </a:p>
          <a:p>
            <a:pPr marL="228600" indent="-228600">
              <a:buAutoNum type="arabicPeriod"/>
            </a:pPr>
            <a:r>
              <a:rPr lang="es-SV" dirty="0"/>
              <a:t>Apellido: Apellido/s del cliente a registrar.</a:t>
            </a:r>
          </a:p>
          <a:p>
            <a:pPr marL="228600" indent="-228600">
              <a:buAutoNum type="arabicPeriod"/>
            </a:pPr>
            <a:r>
              <a:rPr lang="es-SV" dirty="0"/>
              <a:t>DUI: DUI del usuario a registrar, respetando el formato 00000000-0, de lo contrario notificara el error y no permitirá crear la cuenta.</a:t>
            </a:r>
          </a:p>
          <a:p>
            <a:pPr marL="228600" indent="-228600">
              <a:buAutoNum type="arabicPeriod"/>
            </a:pPr>
            <a:r>
              <a:rPr lang="es-SV" dirty="0"/>
              <a:t>Edad: Edad del cliente a registrar (dato numérico, la edad mínima es de 18 años y la máxima de 90 años).</a:t>
            </a:r>
          </a:p>
          <a:p>
            <a:pPr marL="228600" indent="-228600">
              <a:buAutoNum type="arabicPeriod"/>
            </a:pPr>
            <a:r>
              <a:rPr lang="es-SV" dirty="0"/>
              <a:t>Correo electrónico: Correo electrónico con el que se desea crear la cuenta (se utilizara para </a:t>
            </a:r>
            <a:r>
              <a:rPr lang="es-SV" dirty="0">
                <a:hlinkClick r:id="rId2" action="ppaction://hlinksldjump"/>
              </a:rPr>
              <a:t>iniciar sesión</a:t>
            </a:r>
            <a:r>
              <a:rPr lang="es-SV" dirty="0" smtClean="0"/>
              <a:t>).</a:t>
            </a:r>
          </a:p>
          <a:p>
            <a:pPr marL="228600" indent="-228600">
              <a:buFontTx/>
              <a:buAutoNum type="arabicPeriod"/>
            </a:pPr>
            <a:r>
              <a:rPr lang="es-SV" dirty="0"/>
              <a:t>Botón </a:t>
            </a:r>
            <a:r>
              <a:rPr lang="es-SV" dirty="0" smtClean="0"/>
              <a:t>Guardar</a:t>
            </a:r>
            <a:r>
              <a:rPr lang="es-SV" dirty="0"/>
              <a:t>: Inicialmente estará desactivado y se activara una vez se hallan llenado todos los campos del formulario respetando los formatos respectivos.</a:t>
            </a:r>
            <a:endParaRPr lang="en-US" dirty="0"/>
          </a:p>
          <a:p>
            <a:pPr marL="228600" indent="-228600">
              <a:buAutoNum type="arabicPeriod"/>
            </a:pPr>
            <a:endParaRPr lang="es-SV" dirty="0"/>
          </a:p>
          <a:p>
            <a:pPr marL="228600" indent="-228600">
              <a:buAutoNum type="arabicPeriod"/>
            </a:pPr>
            <a:endParaRPr lang="es-SV" dirty="0" smtClean="0"/>
          </a:p>
          <a:p>
            <a:pPr marL="228600" indent="-228600">
              <a:buAutoNum type="arabicPeriod"/>
            </a:pPr>
            <a:endParaRPr lang="es-SV" dirty="0" smtClean="0"/>
          </a:p>
        </p:txBody>
      </p:sp>
      <p:cxnSp>
        <p:nvCxnSpPr>
          <p:cNvPr id="11" name="Conector recto 10"/>
          <p:cNvCxnSpPr/>
          <p:nvPr/>
        </p:nvCxnSpPr>
        <p:spPr>
          <a:xfrm>
            <a:off x="5707943" y="1619754"/>
            <a:ext cx="6484057"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 name="Imagen 2"/>
          <p:cNvPicPr>
            <a:picLocks noChangeAspect="1"/>
          </p:cNvPicPr>
          <p:nvPr/>
        </p:nvPicPr>
        <p:blipFill>
          <a:blip r:embed="rId3"/>
          <a:stretch>
            <a:fillRect/>
          </a:stretch>
        </p:blipFill>
        <p:spPr>
          <a:xfrm>
            <a:off x="262177" y="509647"/>
            <a:ext cx="5160849" cy="5940018"/>
          </a:xfrm>
          <a:prstGeom prst="rect">
            <a:avLst/>
          </a:prstGeom>
        </p:spPr>
      </p:pic>
      <p:sp>
        <p:nvSpPr>
          <p:cNvPr id="10" name="Llamada rectangular redondeada 9"/>
          <p:cNvSpPr/>
          <p:nvPr/>
        </p:nvSpPr>
        <p:spPr>
          <a:xfrm>
            <a:off x="4330304" y="729258"/>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12" name="Llamada rectangular redondeada 11"/>
          <p:cNvSpPr/>
          <p:nvPr/>
        </p:nvSpPr>
        <p:spPr>
          <a:xfrm>
            <a:off x="4330304" y="1422841"/>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smtClean="0">
                <a:solidFill>
                  <a:srgbClr val="FF0000"/>
                </a:solidFill>
              </a:rPr>
              <a:t>2</a:t>
            </a:r>
            <a:endParaRPr kumimoji="1" lang="en-US" sz="1600" b="1" dirty="0">
              <a:solidFill>
                <a:srgbClr val="FF0000"/>
              </a:solidFill>
            </a:endParaRPr>
          </a:p>
        </p:txBody>
      </p:sp>
      <p:sp>
        <p:nvSpPr>
          <p:cNvPr id="13" name="Llamada rectangular redondeada 12"/>
          <p:cNvSpPr/>
          <p:nvPr/>
        </p:nvSpPr>
        <p:spPr>
          <a:xfrm>
            <a:off x="4330304" y="2156888"/>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sp>
        <p:nvSpPr>
          <p:cNvPr id="14" name="Llamada rectangular redondeada 13"/>
          <p:cNvSpPr/>
          <p:nvPr/>
        </p:nvSpPr>
        <p:spPr>
          <a:xfrm>
            <a:off x="4330304" y="2850472"/>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smtClean="0">
                <a:solidFill>
                  <a:srgbClr val="FF0000"/>
                </a:solidFill>
              </a:rPr>
              <a:t>4</a:t>
            </a:r>
            <a:endParaRPr kumimoji="1" lang="en-US" sz="1600" b="1" dirty="0">
              <a:solidFill>
                <a:srgbClr val="FF0000"/>
              </a:solidFill>
            </a:endParaRPr>
          </a:p>
        </p:txBody>
      </p:sp>
      <p:sp>
        <p:nvSpPr>
          <p:cNvPr id="15" name="Llamada rectangular redondeada 14"/>
          <p:cNvSpPr/>
          <p:nvPr/>
        </p:nvSpPr>
        <p:spPr>
          <a:xfrm>
            <a:off x="4330304" y="3544056"/>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smtClean="0">
                <a:solidFill>
                  <a:srgbClr val="FF0000"/>
                </a:solidFill>
              </a:rPr>
              <a:t>5</a:t>
            </a:r>
            <a:endParaRPr kumimoji="1" lang="en-US" sz="1600" b="1" dirty="0">
              <a:solidFill>
                <a:srgbClr val="FF0000"/>
              </a:solidFill>
            </a:endParaRPr>
          </a:p>
        </p:txBody>
      </p:sp>
      <p:sp>
        <p:nvSpPr>
          <p:cNvPr id="16" name="Llamada rectangular redondeada 15"/>
          <p:cNvSpPr/>
          <p:nvPr/>
        </p:nvSpPr>
        <p:spPr>
          <a:xfrm>
            <a:off x="4330304" y="4258186"/>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smtClean="0">
                <a:solidFill>
                  <a:srgbClr val="FF0000"/>
                </a:solidFill>
              </a:rPr>
              <a:t>6</a:t>
            </a:r>
            <a:endParaRPr kumimoji="1" lang="en-US" sz="1600" b="1" dirty="0">
              <a:solidFill>
                <a:srgbClr val="FF0000"/>
              </a:solidFill>
            </a:endParaRPr>
          </a:p>
        </p:txBody>
      </p:sp>
      <p:sp>
        <p:nvSpPr>
          <p:cNvPr id="17" name="Llamada rectangular redondeada 16"/>
          <p:cNvSpPr/>
          <p:nvPr/>
        </p:nvSpPr>
        <p:spPr>
          <a:xfrm>
            <a:off x="4954993" y="5502421"/>
            <a:ext cx="314124"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smtClean="0">
                <a:solidFill>
                  <a:srgbClr val="FF0000"/>
                </a:solidFill>
              </a:rPr>
              <a:t>7</a:t>
            </a:r>
            <a:endParaRPr kumimoji="1" lang="en-US" sz="1600" b="1" dirty="0">
              <a:solidFill>
                <a:srgbClr val="FF0000"/>
              </a:solidFill>
            </a:endParaRPr>
          </a:p>
        </p:txBody>
      </p:sp>
    </p:spTree>
    <p:extLst>
      <p:ext uri="{BB962C8B-B14F-4D97-AF65-F5344CB8AC3E}">
        <p14:creationId xmlns:p14="http://schemas.microsoft.com/office/powerpoint/2010/main" val="28363458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849553" y="101312"/>
            <a:ext cx="4105440" cy="6229461"/>
          </a:xfrm>
          <a:prstGeom prst="rect">
            <a:avLst/>
          </a:prstGeom>
        </p:spPr>
      </p:pic>
      <p:sp>
        <p:nvSpPr>
          <p:cNvPr id="9" name="Rectángulo 8"/>
          <p:cNvSpPr/>
          <p:nvPr/>
        </p:nvSpPr>
        <p:spPr>
          <a:xfrm>
            <a:off x="5874327" y="3375747"/>
            <a:ext cx="6317673" cy="207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4" name="Título 3"/>
          <p:cNvSpPr>
            <a:spLocks noGrp="1"/>
          </p:cNvSpPr>
          <p:nvPr>
            <p:ph type="title"/>
          </p:nvPr>
        </p:nvSpPr>
        <p:spPr>
          <a:xfrm>
            <a:off x="5707943" y="101312"/>
            <a:ext cx="4954433" cy="1518442"/>
          </a:xfrm>
        </p:spPr>
        <p:txBody>
          <a:bodyPr/>
          <a:lstStyle/>
          <a:p>
            <a:r>
              <a:rPr lang="es-SV" dirty="0" smtClean="0"/>
              <a:t>Registro de Veterinario</a:t>
            </a:r>
            <a:endParaRPr lang="en-US" dirty="0"/>
          </a:p>
        </p:txBody>
      </p:sp>
      <p:sp>
        <p:nvSpPr>
          <p:cNvPr id="5" name="Marcador de texto 4"/>
          <p:cNvSpPr>
            <a:spLocks noGrp="1"/>
          </p:cNvSpPr>
          <p:nvPr>
            <p:ph type="body" sz="quarter" idx="12"/>
          </p:nvPr>
        </p:nvSpPr>
        <p:spPr>
          <a:xfrm>
            <a:off x="5707943" y="1824447"/>
            <a:ext cx="5958739" cy="4625218"/>
          </a:xfrm>
        </p:spPr>
        <p:txBody>
          <a:bodyPr/>
          <a:lstStyle/>
          <a:p>
            <a:r>
              <a:rPr lang="es-SV" dirty="0" smtClean="0"/>
              <a:t>Esta vista aplica para los roles administrador, secretaria,  y bodeguero. Recordar que la contraseña se le asigna por defecto a ese usuario.</a:t>
            </a:r>
            <a:endParaRPr lang="es-SV" dirty="0"/>
          </a:p>
          <a:p>
            <a:r>
              <a:rPr lang="es-SV" dirty="0" smtClean="0"/>
              <a:t>Formulario de registro de usuarios en este apartado ingresaremos nuestros datos para registrar el usuario y crear nuestra cuenta con los roles que proporciona la aplicación administrador, secretaria y bodeguero en la siguiente vista. Los datos requeridos son los siguientes:</a:t>
            </a:r>
          </a:p>
          <a:p>
            <a:pPr marL="228600" indent="-228600">
              <a:buAutoNum type="arabicPeriod"/>
            </a:pPr>
            <a:r>
              <a:rPr lang="es-SV" dirty="0" smtClean="0"/>
              <a:t>Especialidad del Veterinario:  Se registra el estudio de especialización.</a:t>
            </a:r>
          </a:p>
          <a:p>
            <a:pPr marL="228600" indent="-228600">
              <a:buAutoNum type="arabicPeriod"/>
            </a:pPr>
            <a:r>
              <a:rPr lang="es-SV" dirty="0" smtClean="0"/>
              <a:t>Departamento del Veterinaria: Se selecciona el departamento donde va operar el veterinario.</a:t>
            </a:r>
          </a:p>
          <a:p>
            <a:pPr marL="228600" indent="-228600">
              <a:buAutoNum type="arabicPeriod"/>
            </a:pPr>
            <a:r>
              <a:rPr lang="es-SV" dirty="0" smtClean="0"/>
              <a:t>Botón Guardar</a:t>
            </a:r>
            <a:r>
              <a:rPr lang="es-SV" dirty="0"/>
              <a:t>: Inicialmente estará desactivado y se activara una vez se hallan llenado todos los campos del formulario respetando los formatos respectivos.</a:t>
            </a:r>
            <a:endParaRPr lang="en-US" dirty="0"/>
          </a:p>
          <a:p>
            <a:pPr marL="228600" indent="-228600">
              <a:buAutoNum type="arabicPeriod"/>
            </a:pPr>
            <a:endParaRPr lang="es-SV" dirty="0"/>
          </a:p>
          <a:p>
            <a:pPr marL="228600" indent="-228600">
              <a:buAutoNum type="arabicPeriod"/>
            </a:pPr>
            <a:endParaRPr lang="es-SV" dirty="0" smtClean="0"/>
          </a:p>
          <a:p>
            <a:pPr marL="228600" indent="-228600">
              <a:buAutoNum type="arabicPeriod"/>
            </a:pPr>
            <a:endParaRPr lang="es-SV" dirty="0" smtClean="0"/>
          </a:p>
        </p:txBody>
      </p:sp>
      <p:cxnSp>
        <p:nvCxnSpPr>
          <p:cNvPr id="11" name="Conector recto 10"/>
          <p:cNvCxnSpPr/>
          <p:nvPr/>
        </p:nvCxnSpPr>
        <p:spPr>
          <a:xfrm>
            <a:off x="5707943" y="1619754"/>
            <a:ext cx="6484057"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Llamada rectangular redondeada 15"/>
          <p:cNvSpPr/>
          <p:nvPr/>
        </p:nvSpPr>
        <p:spPr>
          <a:xfrm>
            <a:off x="4321250" y="4566004"/>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17" name="Llamada rectangular redondeada 16"/>
          <p:cNvSpPr/>
          <p:nvPr/>
        </p:nvSpPr>
        <p:spPr>
          <a:xfrm>
            <a:off x="4321250" y="5122176"/>
            <a:ext cx="314124"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18" name="Llamada rectangular redondeada 17"/>
          <p:cNvSpPr/>
          <p:nvPr/>
        </p:nvSpPr>
        <p:spPr>
          <a:xfrm>
            <a:off x="4007126" y="5676262"/>
            <a:ext cx="314124"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smtClean="0">
                <a:solidFill>
                  <a:srgbClr val="FF0000"/>
                </a:solidFill>
              </a:rPr>
              <a:t>3</a:t>
            </a:r>
            <a:endParaRPr kumimoji="1" lang="en-US" sz="1600" b="1" dirty="0">
              <a:solidFill>
                <a:srgbClr val="FF0000"/>
              </a:solidFill>
            </a:endParaRPr>
          </a:p>
        </p:txBody>
      </p:sp>
    </p:spTree>
    <p:extLst>
      <p:ext uri="{BB962C8B-B14F-4D97-AF65-F5344CB8AC3E}">
        <p14:creationId xmlns:p14="http://schemas.microsoft.com/office/powerpoint/2010/main" val="35841575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kumimoji="1" lang="en-US" altLang="ja-JP" dirty="0" smtClean="0"/>
              <a:t>Manual de </a:t>
            </a:r>
            <a:r>
              <a:rPr kumimoji="1" lang="es-SV" altLang="ja-JP" noProof="1" smtClean="0"/>
              <a:t>usuario</a:t>
            </a:r>
            <a:endParaRPr kumimoji="1" lang="es-SV" altLang="ja-JP" noProof="1"/>
          </a:p>
        </p:txBody>
      </p:sp>
      <p:sp>
        <p:nvSpPr>
          <p:cNvPr id="7" name="Text Placeholder 6"/>
          <p:cNvSpPr>
            <a:spLocks noGrp="1"/>
          </p:cNvSpPr>
          <p:nvPr>
            <p:ph type="body" sz="quarter" idx="12"/>
          </p:nvPr>
        </p:nvSpPr>
        <p:spPr/>
        <p:txBody>
          <a:bodyPr/>
          <a:lstStyle/>
          <a:p>
            <a:r>
              <a:rPr lang="es-SV" altLang="ja-JP" dirty="0" smtClean="0"/>
              <a:t>El siguiente documento contiene </a:t>
            </a:r>
            <a:r>
              <a:rPr lang="es-SV" altLang="ja-JP" dirty="0"/>
              <a:t>toda la información esencial para que el usuario haga un uso completo del </a:t>
            </a:r>
            <a:r>
              <a:rPr lang="es-SV" altLang="ja-JP" dirty="0" smtClean="0"/>
              <a:t>sistema. </a:t>
            </a:r>
            <a:r>
              <a:rPr lang="es-SV" altLang="ja-JP" dirty="0"/>
              <a:t>Este manual incluye una descripción de las funciones y capacidades del sistema, contingencias y modos alternativos de operación, y procedimientos paso a paso para el acceso y uso del sistema.</a:t>
            </a:r>
            <a:endParaRPr kumimoji="1" lang="ja-JP" altLang="en-US" dirty="0"/>
          </a:p>
        </p:txBody>
      </p:sp>
    </p:spTree>
    <p:extLst>
      <p:ext uri="{BB962C8B-B14F-4D97-AF65-F5344CB8AC3E}">
        <p14:creationId xmlns:p14="http://schemas.microsoft.com/office/powerpoint/2010/main" val="3378281210"/>
      </p:ext>
    </p:extLst>
  </p:cSld>
  <p:clrMapOvr>
    <a:masterClrMapping/>
  </p:clrMapOvr>
  <mc:AlternateContent xmlns:mc="http://schemas.openxmlformats.org/markup-compatibility/2006" xmlns:p14="http://schemas.microsoft.com/office/powerpoint/2010/main">
    <mc:Choice Requires="p14">
      <p:transition p14:dur="0" advTm="4321"/>
    </mc:Choice>
    <mc:Fallback xmlns="">
      <p:transition advTm="4321"/>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05163" y="991808"/>
            <a:ext cx="5302780" cy="4581525"/>
          </a:xfrm>
          <a:prstGeom prst="rect">
            <a:avLst/>
          </a:prstGeom>
        </p:spPr>
      </p:pic>
      <p:sp>
        <p:nvSpPr>
          <p:cNvPr id="9" name="Rectángulo 8"/>
          <p:cNvSpPr/>
          <p:nvPr/>
        </p:nvSpPr>
        <p:spPr>
          <a:xfrm>
            <a:off x="5874327" y="3375747"/>
            <a:ext cx="6317673" cy="207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4" name="Título 3"/>
          <p:cNvSpPr>
            <a:spLocks noGrp="1"/>
          </p:cNvSpPr>
          <p:nvPr>
            <p:ph type="title"/>
          </p:nvPr>
        </p:nvSpPr>
        <p:spPr>
          <a:xfrm>
            <a:off x="5707943" y="416458"/>
            <a:ext cx="5880493" cy="1203295"/>
          </a:xfrm>
        </p:spPr>
        <p:txBody>
          <a:bodyPr/>
          <a:lstStyle/>
          <a:p>
            <a:r>
              <a:rPr lang="es-SV" dirty="0" smtClean="0"/>
              <a:t>Vista para Verificar Correo Electrónico</a:t>
            </a:r>
            <a:endParaRPr lang="en-US" dirty="0"/>
          </a:p>
        </p:txBody>
      </p:sp>
      <p:sp>
        <p:nvSpPr>
          <p:cNvPr id="5" name="Marcador de texto 4"/>
          <p:cNvSpPr>
            <a:spLocks noGrp="1"/>
          </p:cNvSpPr>
          <p:nvPr>
            <p:ph type="body" sz="quarter" idx="12"/>
          </p:nvPr>
        </p:nvSpPr>
        <p:spPr>
          <a:xfrm>
            <a:off x="5707943" y="1824447"/>
            <a:ext cx="5958739" cy="1878420"/>
          </a:xfrm>
        </p:spPr>
        <p:txBody>
          <a:bodyPr/>
          <a:lstStyle/>
          <a:p>
            <a:r>
              <a:rPr lang="es-SV" dirty="0" smtClean="0"/>
              <a:t>Esta vista se mostrará únicamente cuando el usuario no ha verificado su correo electrónico, los siguientes botones que se muestran tienen estas funciones:</a:t>
            </a:r>
          </a:p>
          <a:p>
            <a:pPr marL="228600" indent="-228600">
              <a:buAutoNum type="arabicPeriod"/>
            </a:pPr>
            <a:r>
              <a:rPr lang="es-SV" dirty="0" smtClean="0"/>
              <a:t>Botón de reenviar correo de verificación: Realiza la función de reenviar el correo de verificación al correo ingresado en el </a:t>
            </a:r>
            <a:r>
              <a:rPr lang="es-SV" dirty="0" smtClean="0">
                <a:hlinkClick r:id="rId3" action="ppaction://hlinksldjump"/>
              </a:rPr>
              <a:t>registro de usuarios</a:t>
            </a:r>
            <a:r>
              <a:rPr lang="es-SV" dirty="0" smtClean="0"/>
              <a:t>.</a:t>
            </a:r>
          </a:p>
          <a:p>
            <a:pPr marL="228600" indent="-228600">
              <a:buAutoNum type="arabicPeriod"/>
            </a:pPr>
            <a:r>
              <a:rPr lang="es-SV" dirty="0" smtClean="0"/>
              <a:t>Botón de cerrar sesión: Realiza la acción de finalizar la sesión del usuario actual.</a:t>
            </a:r>
          </a:p>
          <a:p>
            <a:endParaRPr lang="es-SV" dirty="0" smtClean="0"/>
          </a:p>
          <a:p>
            <a:pPr marL="228600" indent="-228600">
              <a:buAutoNum type="arabicPeriod"/>
            </a:pPr>
            <a:endParaRPr lang="es-SV" dirty="0" smtClean="0"/>
          </a:p>
        </p:txBody>
      </p:sp>
      <p:cxnSp>
        <p:nvCxnSpPr>
          <p:cNvPr id="11" name="Conector recto 10"/>
          <p:cNvCxnSpPr/>
          <p:nvPr/>
        </p:nvCxnSpPr>
        <p:spPr>
          <a:xfrm>
            <a:off x="5707943" y="1619754"/>
            <a:ext cx="6484057"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Llamada rectangular redondeada 9"/>
          <p:cNvSpPr/>
          <p:nvPr/>
        </p:nvSpPr>
        <p:spPr>
          <a:xfrm>
            <a:off x="3617672" y="2938304"/>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12" name="Llamada rectangular redondeada 11"/>
          <p:cNvSpPr/>
          <p:nvPr/>
        </p:nvSpPr>
        <p:spPr>
          <a:xfrm>
            <a:off x="2728037" y="4383324"/>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smtClean="0">
                <a:solidFill>
                  <a:srgbClr val="FF0000"/>
                </a:solidFill>
              </a:rPr>
              <a:t>2</a:t>
            </a:r>
            <a:endParaRPr kumimoji="1" lang="en-US" sz="1600" b="1" dirty="0">
              <a:solidFill>
                <a:srgbClr val="FF0000"/>
              </a:solidFill>
            </a:endParaRPr>
          </a:p>
        </p:txBody>
      </p:sp>
    </p:spTree>
    <p:extLst>
      <p:ext uri="{BB962C8B-B14F-4D97-AF65-F5344CB8AC3E}">
        <p14:creationId xmlns:p14="http://schemas.microsoft.com/office/powerpoint/2010/main" val="1331909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p:cNvSpPr>
            <a:spLocks noGrp="1"/>
          </p:cNvSpPr>
          <p:nvPr>
            <p:ph type="body" sz="quarter" idx="17"/>
          </p:nvPr>
        </p:nvSpPr>
        <p:spPr>
          <a:xfrm>
            <a:off x="4693420" y="4144925"/>
            <a:ext cx="2805161" cy="1975218"/>
          </a:xfrm>
        </p:spPr>
        <p:txBody>
          <a:bodyPr>
            <a:normAutofit/>
          </a:bodyPr>
          <a:lstStyle/>
          <a:p>
            <a:r>
              <a:rPr lang="es-SV" dirty="0" smtClean="0"/>
              <a:t>Puede ver el correo en tu bandeja de entrada o en el spam el correo de verificación. </a:t>
            </a:r>
          </a:p>
          <a:p>
            <a:endParaRPr lang="es-SV" dirty="0"/>
          </a:p>
          <a:p>
            <a:r>
              <a:rPr lang="es-SV" dirty="0" smtClean="0"/>
              <a:t>El botón </a:t>
            </a:r>
            <a:r>
              <a:rPr lang="es-SV" i="1" dirty="0" smtClean="0"/>
              <a:t>Cerrar Sesión </a:t>
            </a:r>
            <a:r>
              <a:rPr lang="es-SV" dirty="0" smtClean="0"/>
              <a:t>nos regresara al formulario de </a:t>
            </a:r>
            <a:r>
              <a:rPr lang="es-SV" dirty="0">
                <a:hlinkClick r:id="" action="ppaction://hlinkshowjump?jump=previousslide"/>
              </a:rPr>
              <a:t>Iniciar </a:t>
            </a:r>
            <a:r>
              <a:rPr lang="es-SV" dirty="0" smtClean="0">
                <a:hlinkClick r:id="" action="ppaction://hlinkshowjump?jump=previousslide"/>
              </a:rPr>
              <a:t>Sesión</a:t>
            </a:r>
            <a:r>
              <a:rPr lang="es-SV" dirty="0" smtClean="0"/>
              <a:t>.</a:t>
            </a:r>
          </a:p>
        </p:txBody>
      </p:sp>
      <p:sp>
        <p:nvSpPr>
          <p:cNvPr id="10" name="Marcador de texto 9"/>
          <p:cNvSpPr>
            <a:spLocks noGrp="1"/>
          </p:cNvSpPr>
          <p:nvPr>
            <p:ph type="body" sz="quarter" idx="18"/>
          </p:nvPr>
        </p:nvSpPr>
        <p:spPr/>
        <p:txBody>
          <a:bodyPr/>
          <a:lstStyle/>
          <a:p>
            <a:r>
              <a:rPr lang="es-SV" b="1" dirty="0" smtClean="0"/>
              <a:t>Verificar Correo</a:t>
            </a:r>
            <a:endParaRPr lang="en-US" b="1" dirty="0"/>
          </a:p>
        </p:txBody>
      </p:sp>
      <p:sp>
        <p:nvSpPr>
          <p:cNvPr id="12" name="Marcador de texto 11"/>
          <p:cNvSpPr>
            <a:spLocks noGrp="1"/>
          </p:cNvSpPr>
          <p:nvPr>
            <p:ph type="body" sz="quarter" idx="20"/>
          </p:nvPr>
        </p:nvSpPr>
        <p:spPr/>
        <p:txBody>
          <a:bodyPr/>
          <a:lstStyle/>
          <a:p>
            <a:r>
              <a:rPr lang="es-SV" dirty="0" smtClean="0"/>
              <a:t>Al ingresar al enlace enviado a tu correo te llevara a la siguiente vista, donde podrás verificar tur correo y luego acceder a tu cuenta!</a:t>
            </a:r>
            <a:endParaRPr lang="en-US" dirty="0"/>
          </a:p>
        </p:txBody>
      </p:sp>
      <p:sp>
        <p:nvSpPr>
          <p:cNvPr id="13" name="Marcador de texto 12"/>
          <p:cNvSpPr>
            <a:spLocks noGrp="1"/>
          </p:cNvSpPr>
          <p:nvPr>
            <p:ph type="body" sz="quarter" idx="21"/>
          </p:nvPr>
        </p:nvSpPr>
        <p:spPr/>
        <p:txBody>
          <a:bodyPr>
            <a:normAutofit/>
          </a:bodyPr>
          <a:lstStyle/>
          <a:p>
            <a:r>
              <a:rPr lang="es-SV" b="1" dirty="0" smtClean="0"/>
              <a:t>Confirmando Correo</a:t>
            </a:r>
            <a:endParaRPr lang="en-US" b="1" dirty="0"/>
          </a:p>
        </p:txBody>
      </p:sp>
      <p:sp>
        <p:nvSpPr>
          <p:cNvPr id="7" name="Título 6"/>
          <p:cNvSpPr>
            <a:spLocks noGrp="1"/>
          </p:cNvSpPr>
          <p:nvPr>
            <p:ph type="title"/>
          </p:nvPr>
        </p:nvSpPr>
        <p:spPr>
          <a:xfrm>
            <a:off x="935566" y="1212249"/>
            <a:ext cx="3012319" cy="2012539"/>
          </a:xfrm>
        </p:spPr>
        <p:txBody>
          <a:bodyPr/>
          <a:lstStyle/>
          <a:p>
            <a:r>
              <a:rPr lang="es-SV" dirty="0" smtClean="0"/>
              <a:t>Verificar correo electrónico</a:t>
            </a:r>
            <a:endParaRPr lang="en-US" dirty="0"/>
          </a:p>
        </p:txBody>
      </p:sp>
      <p:sp>
        <p:nvSpPr>
          <p:cNvPr id="16" name="Marcador de texto 15"/>
          <p:cNvSpPr>
            <a:spLocks noGrp="1"/>
          </p:cNvSpPr>
          <p:nvPr>
            <p:ph type="body" sz="quarter" idx="25"/>
          </p:nvPr>
        </p:nvSpPr>
        <p:spPr/>
        <p:txBody>
          <a:bodyPr/>
          <a:lstStyle/>
          <a:p>
            <a:r>
              <a:rPr lang="es-SV" dirty="0" smtClean="0"/>
              <a:t>Al dar click al botón </a:t>
            </a:r>
            <a:r>
              <a:rPr lang="es-SV" i="1" dirty="0" smtClean="0"/>
              <a:t>Reenviar correo de Verificación </a:t>
            </a:r>
            <a:r>
              <a:rPr lang="es-SV" dirty="0" smtClean="0"/>
              <a:t>de la </a:t>
            </a:r>
            <a:r>
              <a:rPr lang="es-SV" dirty="0" smtClean="0">
                <a:hlinkClick r:id="rId2" action="ppaction://hlinksldjump"/>
              </a:rPr>
              <a:t>vista para verificar correo electrónico</a:t>
            </a:r>
            <a:r>
              <a:rPr lang="es-SV" dirty="0" smtClean="0"/>
              <a:t> te llevara a la siguiente pantalla.</a:t>
            </a:r>
            <a:endParaRPr lang="en-US" i="1" dirty="0"/>
          </a:p>
        </p:txBody>
      </p:sp>
      <p:pic>
        <p:nvPicPr>
          <p:cNvPr id="2" name="Imagen 1"/>
          <p:cNvPicPr>
            <a:picLocks noChangeAspect="1"/>
          </p:cNvPicPr>
          <p:nvPr/>
        </p:nvPicPr>
        <p:blipFill rotWithShape="1">
          <a:blip r:embed="rId3"/>
          <a:srcRect r="6809" b="6796"/>
          <a:stretch/>
        </p:blipFill>
        <p:spPr>
          <a:xfrm>
            <a:off x="4469805" y="389299"/>
            <a:ext cx="3284349" cy="2835489"/>
          </a:xfrm>
          <a:prstGeom prst="rect">
            <a:avLst/>
          </a:prstGeom>
        </p:spPr>
      </p:pic>
      <p:pic>
        <p:nvPicPr>
          <p:cNvPr id="3" name="Imagen 2"/>
          <p:cNvPicPr>
            <a:picLocks noChangeAspect="1"/>
          </p:cNvPicPr>
          <p:nvPr/>
        </p:nvPicPr>
        <p:blipFill rotWithShape="1">
          <a:blip r:embed="rId4"/>
          <a:srcRect l="2514" t="2140" r="6192" b="2363"/>
          <a:stretch/>
        </p:blipFill>
        <p:spPr>
          <a:xfrm>
            <a:off x="8092954" y="724278"/>
            <a:ext cx="3521798" cy="1928389"/>
          </a:xfrm>
          <a:prstGeom prst="rect">
            <a:avLst/>
          </a:prstGeom>
        </p:spPr>
      </p:pic>
    </p:spTree>
    <p:extLst>
      <p:ext uri="{BB962C8B-B14F-4D97-AF65-F5344CB8AC3E}">
        <p14:creationId xmlns:p14="http://schemas.microsoft.com/office/powerpoint/2010/main" val="40621527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7452784" y="3283527"/>
            <a:ext cx="4739216" cy="263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2" name="Título 1"/>
          <p:cNvSpPr>
            <a:spLocks noGrp="1"/>
          </p:cNvSpPr>
          <p:nvPr>
            <p:ph type="title"/>
          </p:nvPr>
        </p:nvSpPr>
        <p:spPr>
          <a:xfrm>
            <a:off x="7452784" y="246307"/>
            <a:ext cx="3443817" cy="1913540"/>
          </a:xfrm>
        </p:spPr>
        <p:txBody>
          <a:bodyPr/>
          <a:lstStyle/>
          <a:p>
            <a:r>
              <a:rPr lang="es-SV" dirty="0" smtClean="0"/>
              <a:t>Modulo de Administrador</a:t>
            </a:r>
            <a:endParaRPr lang="en-US" dirty="0"/>
          </a:p>
        </p:txBody>
      </p:sp>
      <p:sp>
        <p:nvSpPr>
          <p:cNvPr id="3" name="Marcador de texto 2"/>
          <p:cNvSpPr>
            <a:spLocks noGrp="1"/>
          </p:cNvSpPr>
          <p:nvPr>
            <p:ph type="body" sz="quarter" idx="12"/>
          </p:nvPr>
        </p:nvSpPr>
        <p:spPr>
          <a:xfrm>
            <a:off x="7452784" y="2369197"/>
            <a:ext cx="4739216" cy="4488803"/>
          </a:xfrm>
        </p:spPr>
        <p:txBody>
          <a:bodyPr>
            <a:normAutofit/>
          </a:bodyPr>
          <a:lstStyle/>
          <a:p>
            <a:r>
              <a:rPr lang="es-SV" dirty="0" smtClean="0"/>
              <a:t>Al iniciar sesión como administrador se tendrá acceso a todos los mantenimientos y gestión de las diferentes entidades del sistema. Aparecerá en pantalla un menú lateral con todas las categorías disponibles para gestionar, estas son:</a:t>
            </a:r>
          </a:p>
          <a:p>
            <a:endParaRPr lang="es-SV" dirty="0" smtClean="0"/>
          </a:p>
          <a:p>
            <a:pPr marL="228600" indent="-228600">
              <a:buFont typeface="+mj-lt"/>
              <a:buAutoNum type="arabicPeriod"/>
            </a:pPr>
            <a:r>
              <a:rPr lang="es-SV" dirty="0" smtClean="0">
                <a:hlinkClick r:id="rId2" action="ppaction://hlinksldjump"/>
              </a:rPr>
              <a:t>Administrar Usuarios.</a:t>
            </a:r>
            <a:endParaRPr lang="es-SV" dirty="0" smtClean="0"/>
          </a:p>
          <a:p>
            <a:pPr marL="228600" indent="-228600">
              <a:buFont typeface="+mj-lt"/>
              <a:buAutoNum type="arabicPeriod"/>
            </a:pPr>
            <a:r>
              <a:rPr lang="es-SV" dirty="0" smtClean="0">
                <a:hlinkClick r:id="rId3" action="ppaction://hlinksldjump"/>
              </a:rPr>
              <a:t>Administrar Proveedores.</a:t>
            </a:r>
            <a:endParaRPr lang="es-SV" dirty="0" smtClean="0"/>
          </a:p>
          <a:p>
            <a:pPr marL="228600" indent="-228600">
              <a:buFont typeface="+mj-lt"/>
              <a:buAutoNum type="arabicPeriod"/>
            </a:pPr>
            <a:r>
              <a:rPr lang="es-SV" dirty="0" smtClean="0">
                <a:hlinkClick r:id="rId4" action="ppaction://hlinksldjump"/>
              </a:rPr>
              <a:t>Administrar Productos</a:t>
            </a:r>
            <a:endParaRPr lang="es-SV" dirty="0" smtClean="0"/>
          </a:p>
          <a:p>
            <a:pPr marL="228600" indent="-228600">
              <a:buFont typeface="+mj-lt"/>
              <a:buAutoNum type="arabicPeriod"/>
            </a:pPr>
            <a:r>
              <a:rPr lang="es-SV" dirty="0" smtClean="0">
                <a:hlinkClick r:id="rId5" action="ppaction://hlinksldjump"/>
              </a:rPr>
              <a:t>Administrar</a:t>
            </a:r>
            <a:r>
              <a:rPr lang="en-US" dirty="0" smtClean="0">
                <a:hlinkClick r:id="rId5" action="ppaction://hlinksldjump"/>
              </a:rPr>
              <a:t> Medicamentos</a:t>
            </a:r>
            <a:endParaRPr lang="en-US" dirty="0" smtClean="0"/>
          </a:p>
          <a:p>
            <a:pPr marL="228600" indent="-228600">
              <a:buFont typeface="+mj-lt"/>
              <a:buAutoNum type="arabicPeriod"/>
            </a:pPr>
            <a:r>
              <a:rPr lang="es-SV" dirty="0" smtClean="0">
                <a:hlinkClick r:id="rId6" action="ppaction://hlinksldjump"/>
              </a:rPr>
              <a:t>Administrar</a:t>
            </a:r>
            <a:r>
              <a:rPr lang="en-US" dirty="0" smtClean="0">
                <a:hlinkClick r:id="rId6" action="ppaction://hlinksldjump"/>
              </a:rPr>
              <a:t> </a:t>
            </a:r>
            <a:r>
              <a:rPr lang="en-US" dirty="0">
                <a:hlinkClick r:id="rId6" action="ppaction://hlinksldjump"/>
              </a:rPr>
              <a:t>D</a:t>
            </a:r>
            <a:r>
              <a:rPr lang="en-US" dirty="0" smtClean="0">
                <a:hlinkClick r:id="rId6" action="ppaction://hlinksldjump"/>
              </a:rPr>
              <a:t>epartamentos.</a:t>
            </a:r>
            <a:endParaRPr lang="en-US" dirty="0" smtClean="0"/>
          </a:p>
          <a:p>
            <a:pPr marL="228600" indent="-228600">
              <a:buFont typeface="+mj-lt"/>
              <a:buAutoNum type="arabicPeriod"/>
            </a:pPr>
            <a:r>
              <a:rPr lang="es-SV" dirty="0" smtClean="0">
                <a:hlinkClick r:id="rId7" action="ppaction://hlinksldjump"/>
              </a:rPr>
              <a:t>Administrar</a:t>
            </a:r>
            <a:r>
              <a:rPr lang="en-US" dirty="0" smtClean="0">
                <a:hlinkClick r:id="rId7" action="ppaction://hlinksldjump"/>
              </a:rPr>
              <a:t> </a:t>
            </a:r>
            <a:r>
              <a:rPr lang="es-SV" noProof="1" smtClean="0">
                <a:hlinkClick r:id="rId7" action="ppaction://hlinksldjump"/>
              </a:rPr>
              <a:t>Animales.</a:t>
            </a:r>
            <a:endParaRPr lang="es-SV" noProof="1" smtClean="0"/>
          </a:p>
          <a:p>
            <a:pPr marL="228600" indent="-228600">
              <a:buFont typeface="+mj-lt"/>
              <a:buAutoNum type="arabicPeriod"/>
            </a:pPr>
            <a:r>
              <a:rPr lang="es-SV" noProof="1" smtClean="0">
                <a:hlinkClick r:id="rId8" action="ppaction://hlinksldjump"/>
              </a:rPr>
              <a:t>Ver mensajería</a:t>
            </a:r>
            <a:endParaRPr lang="es-SV" noProof="1" smtClean="0"/>
          </a:p>
          <a:p>
            <a:pPr marL="228600" indent="-228600">
              <a:buFont typeface="+mj-lt"/>
              <a:buAutoNum type="arabicPeriod"/>
            </a:pPr>
            <a:r>
              <a:rPr lang="es-SV" noProof="1" smtClean="0"/>
              <a:t>Editar Perfil</a:t>
            </a:r>
          </a:p>
          <a:p>
            <a:pPr marL="228600" indent="-228600">
              <a:buFont typeface="+mj-lt"/>
              <a:buAutoNum type="arabicPeriod"/>
            </a:pPr>
            <a:r>
              <a:rPr lang="es-SV" noProof="1" smtClean="0"/>
              <a:t>Cerrar Sesión</a:t>
            </a:r>
          </a:p>
          <a:p>
            <a:pPr marL="228600" indent="-228600">
              <a:buFont typeface="+mj-lt"/>
              <a:buAutoNum type="arabicPeriod"/>
            </a:pPr>
            <a:endParaRPr lang="es-SV" dirty="0" smtClean="0"/>
          </a:p>
          <a:p>
            <a:pPr marL="228600" indent="-228600">
              <a:buFont typeface="+mj-lt"/>
              <a:buAutoNum type="arabicPeriod"/>
            </a:pPr>
            <a:endParaRPr lang="en-US" dirty="0"/>
          </a:p>
        </p:txBody>
      </p:sp>
      <p:pic>
        <p:nvPicPr>
          <p:cNvPr id="8" name="Imagen 7"/>
          <p:cNvPicPr>
            <a:picLocks noChangeAspect="1"/>
          </p:cNvPicPr>
          <p:nvPr/>
        </p:nvPicPr>
        <p:blipFill>
          <a:blip r:embed="rId9"/>
          <a:stretch>
            <a:fillRect/>
          </a:stretch>
        </p:blipFill>
        <p:spPr>
          <a:xfrm>
            <a:off x="1504411" y="1704109"/>
            <a:ext cx="4716280" cy="2618509"/>
          </a:xfrm>
          <a:prstGeom prst="rect">
            <a:avLst/>
          </a:prstGeom>
        </p:spPr>
      </p:pic>
      <p:cxnSp>
        <p:nvCxnSpPr>
          <p:cNvPr id="11" name="Conector recto 10"/>
          <p:cNvCxnSpPr/>
          <p:nvPr/>
        </p:nvCxnSpPr>
        <p:spPr>
          <a:xfrm>
            <a:off x="7452784" y="2159847"/>
            <a:ext cx="47392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0353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1783" y="2422731"/>
            <a:ext cx="3550638" cy="2012539"/>
          </a:xfrm>
        </p:spPr>
        <p:txBody>
          <a:bodyPr/>
          <a:lstStyle/>
          <a:p>
            <a:r>
              <a:rPr lang="es-SV" dirty="0" smtClean="0"/>
              <a:t>1. Administrar Usuarios</a:t>
            </a:r>
            <a:endParaRPr lang="es-SV" dirty="0"/>
          </a:p>
        </p:txBody>
      </p:sp>
      <p:sp>
        <p:nvSpPr>
          <p:cNvPr id="5" name="Marcador de texto 4"/>
          <p:cNvSpPr>
            <a:spLocks noGrp="1"/>
          </p:cNvSpPr>
          <p:nvPr>
            <p:ph type="body" sz="quarter" idx="12"/>
          </p:nvPr>
        </p:nvSpPr>
        <p:spPr/>
        <p:txBody>
          <a:bodyPr>
            <a:normAutofit/>
          </a:bodyPr>
          <a:lstStyle/>
          <a:p>
            <a:r>
              <a:rPr lang="es-SV" dirty="0" smtClean="0"/>
              <a:t>En este apartado se puede ver todos los clientes registrados en el sistema y los datos de estos así como la opción para inhabilitar cuentas.</a:t>
            </a:r>
            <a:endParaRPr lang="es-SV" dirty="0"/>
          </a:p>
        </p:txBody>
      </p:sp>
      <p:sp>
        <p:nvSpPr>
          <p:cNvPr id="6" name="Marcador de texto 5"/>
          <p:cNvSpPr>
            <a:spLocks noGrp="1"/>
          </p:cNvSpPr>
          <p:nvPr>
            <p:ph type="body" sz="quarter" idx="15"/>
          </p:nvPr>
        </p:nvSpPr>
        <p:spPr/>
        <p:txBody>
          <a:bodyPr/>
          <a:lstStyle/>
          <a:p>
            <a:r>
              <a:rPr lang="es-SV" dirty="0" smtClean="0"/>
              <a:t>Ver Clientes</a:t>
            </a:r>
            <a:endParaRPr lang="es-SV" dirty="0"/>
          </a:p>
        </p:txBody>
      </p:sp>
      <p:sp>
        <p:nvSpPr>
          <p:cNvPr id="7" name="Marcador de texto 6"/>
          <p:cNvSpPr>
            <a:spLocks noGrp="1"/>
          </p:cNvSpPr>
          <p:nvPr>
            <p:ph type="body" sz="quarter" idx="16"/>
          </p:nvPr>
        </p:nvSpPr>
        <p:spPr>
          <a:xfrm>
            <a:off x="4868348" y="4677074"/>
            <a:ext cx="2444652" cy="1557471"/>
          </a:xfrm>
        </p:spPr>
        <p:txBody>
          <a:bodyPr>
            <a:normAutofit lnSpcReduction="10000"/>
          </a:bodyPr>
          <a:lstStyle/>
          <a:p>
            <a:pPr algn="l"/>
            <a:r>
              <a:rPr lang="es-SV" dirty="0" smtClean="0"/>
              <a:t>En este apartado se puede ver la información de todos los usuarios de la aplicación (Clientes, Veterinarios, Bodegueros, </a:t>
            </a:r>
            <a:r>
              <a:rPr lang="es-SV" dirty="0" err="1" smtClean="0"/>
              <a:t>etc</a:t>
            </a:r>
            <a:r>
              <a:rPr lang="es-SV" dirty="0" smtClean="0"/>
              <a:t>) al igual que la opción para modificar sus datos o inhabilitar la cuenta</a:t>
            </a:r>
            <a:endParaRPr lang="es-SV" dirty="0"/>
          </a:p>
        </p:txBody>
      </p:sp>
      <p:sp>
        <p:nvSpPr>
          <p:cNvPr id="8" name="Marcador de texto 7"/>
          <p:cNvSpPr>
            <a:spLocks noGrp="1"/>
          </p:cNvSpPr>
          <p:nvPr>
            <p:ph type="body" sz="quarter" idx="17"/>
          </p:nvPr>
        </p:nvSpPr>
        <p:spPr/>
        <p:txBody>
          <a:bodyPr/>
          <a:lstStyle/>
          <a:p>
            <a:pPr algn="l"/>
            <a:r>
              <a:rPr lang="es-SV" dirty="0" smtClean="0"/>
              <a:t>Gestionar Usuarios</a:t>
            </a:r>
            <a:endParaRPr lang="es-SV" dirty="0"/>
          </a:p>
        </p:txBody>
      </p:sp>
      <p:pic>
        <p:nvPicPr>
          <p:cNvPr id="10" name="Imagen 9"/>
          <p:cNvPicPr>
            <a:picLocks noChangeAspect="1"/>
          </p:cNvPicPr>
          <p:nvPr/>
        </p:nvPicPr>
        <p:blipFill>
          <a:blip r:embed="rId2"/>
          <a:stretch>
            <a:fillRect/>
          </a:stretch>
        </p:blipFill>
        <p:spPr>
          <a:xfrm>
            <a:off x="3782291" y="1"/>
            <a:ext cx="4018142" cy="3379534"/>
          </a:xfrm>
          <a:prstGeom prst="rect">
            <a:avLst/>
          </a:prstGeom>
        </p:spPr>
      </p:pic>
      <p:sp>
        <p:nvSpPr>
          <p:cNvPr id="11" name="Rectángulo 10"/>
          <p:cNvSpPr/>
          <p:nvPr/>
        </p:nvSpPr>
        <p:spPr>
          <a:xfrm>
            <a:off x="3796146" y="3428205"/>
            <a:ext cx="540327" cy="3414617"/>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3" name="Rectángulo 12"/>
          <p:cNvSpPr/>
          <p:nvPr/>
        </p:nvSpPr>
        <p:spPr>
          <a:xfrm>
            <a:off x="11256433" y="718"/>
            <a:ext cx="540327" cy="3427487"/>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pic>
        <p:nvPicPr>
          <p:cNvPr id="14" name="Imagen 13"/>
          <p:cNvPicPr>
            <a:picLocks noChangeAspect="1"/>
          </p:cNvPicPr>
          <p:nvPr/>
        </p:nvPicPr>
        <p:blipFill>
          <a:blip r:embed="rId3"/>
          <a:stretch>
            <a:fillRect/>
          </a:stretch>
        </p:blipFill>
        <p:spPr>
          <a:xfrm>
            <a:off x="7800433" y="3428205"/>
            <a:ext cx="4134872" cy="3365162"/>
          </a:xfrm>
          <a:prstGeom prst="rect">
            <a:avLst/>
          </a:prstGeom>
        </p:spPr>
      </p:pic>
      <p:sp>
        <p:nvSpPr>
          <p:cNvPr id="15" name="CuadroTexto 14"/>
          <p:cNvSpPr txBox="1"/>
          <p:nvPr/>
        </p:nvSpPr>
        <p:spPr>
          <a:xfrm>
            <a:off x="464202" y="4446241"/>
            <a:ext cx="3151833" cy="461665"/>
          </a:xfrm>
          <a:prstGeom prst="rect">
            <a:avLst/>
          </a:prstGeom>
          <a:noFill/>
        </p:spPr>
        <p:txBody>
          <a:bodyPr wrap="square" rtlCol="0">
            <a:spAutoFit/>
          </a:bodyPr>
          <a:lstStyle/>
          <a:p>
            <a:r>
              <a:rPr lang="es-SV" sz="1200" dirty="0" smtClean="0">
                <a:solidFill>
                  <a:srgbClr val="333333"/>
                </a:solidFill>
              </a:rPr>
              <a:t>Al ingresar a esta opción se nos mostraran los siguiente paneles:</a:t>
            </a:r>
            <a:endParaRPr lang="es-SV" sz="1200" dirty="0">
              <a:solidFill>
                <a:srgbClr val="333333"/>
              </a:solidFill>
            </a:endParaRPr>
          </a:p>
        </p:txBody>
      </p:sp>
    </p:spTree>
    <p:extLst>
      <p:ext uri="{BB962C8B-B14F-4D97-AF65-F5344CB8AC3E}">
        <p14:creationId xmlns:p14="http://schemas.microsoft.com/office/powerpoint/2010/main" val="15453053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smtClean="0"/>
              <a:t>1.1. Ver Clientes</a:t>
            </a:r>
            <a:endParaRPr lang="es-SV" dirty="0"/>
          </a:p>
        </p:txBody>
      </p:sp>
      <p:sp>
        <p:nvSpPr>
          <p:cNvPr id="17" name="Marcador de texto 16"/>
          <p:cNvSpPr>
            <a:spLocks noGrp="1"/>
          </p:cNvSpPr>
          <p:nvPr>
            <p:ph type="body" sz="quarter" idx="12"/>
          </p:nvPr>
        </p:nvSpPr>
        <p:spPr>
          <a:xfrm>
            <a:off x="7379670" y="1664072"/>
            <a:ext cx="4618366" cy="4861419"/>
          </a:xfrm>
        </p:spPr>
        <p:txBody>
          <a:bodyPr/>
          <a:lstStyle/>
          <a:p>
            <a:r>
              <a:rPr lang="es-SV" dirty="0" smtClean="0"/>
              <a:t>Esta sub pantalla muestra una lista de todos los clientes registrados en la aplicación y la información mas relevante de estos. Se muestran una serie de controles que cumplen con diferentes funciones y estos son:</a:t>
            </a:r>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hlinkClick r:id="" action="ppaction://hlinkshowjump?jump=previousslide"/>
              </a:rPr>
              <a:t>Administrar Usuarios</a:t>
            </a:r>
            <a:r>
              <a:rPr lang="es-SV" dirty="0" smtClean="0"/>
              <a:t>).</a:t>
            </a:r>
          </a:p>
          <a:p>
            <a:pPr marL="228600" indent="-228600">
              <a:buFont typeface="+mj-lt"/>
              <a:buAutoNum type="arabicPeriod"/>
            </a:pPr>
            <a:r>
              <a:rPr lang="es-SV" dirty="0" smtClean="0"/>
              <a:t>Barra de búsqueda: Facilita la búsqueda de clientes filtrando la tabla en base a lo escrito en el control. Permite búsquedas por nombre, apellidos, </a:t>
            </a:r>
            <a:r>
              <a:rPr lang="es-SV" dirty="0"/>
              <a:t>D</a:t>
            </a:r>
            <a:r>
              <a:rPr lang="es-SV" dirty="0" smtClean="0"/>
              <a:t>ui o email.</a:t>
            </a:r>
          </a:p>
          <a:p>
            <a:pPr marL="228600" indent="-228600">
              <a:buFont typeface="+mj-lt"/>
              <a:buAutoNum type="arabicPeriod"/>
            </a:pPr>
            <a:r>
              <a:rPr lang="es-SV" dirty="0" smtClean="0"/>
              <a:t>Botón </a:t>
            </a:r>
            <a:r>
              <a:rPr lang="es-SV" i="1" dirty="0" smtClean="0"/>
              <a:t>Ver Detalles: </a:t>
            </a:r>
            <a:r>
              <a:rPr lang="es-SV" dirty="0" smtClean="0"/>
              <a:t>Permite ver mas información de ese cliente en especifico. Abre una ventana modal sobre pantalla con la información.</a:t>
            </a:r>
          </a:p>
          <a:p>
            <a:pPr marL="228600" indent="-228600">
              <a:buFont typeface="+mj-lt"/>
              <a:buAutoNum type="arabicPeriod"/>
            </a:pPr>
            <a:r>
              <a:rPr lang="es-SV" dirty="0" smtClean="0"/>
              <a:t>Botón </a:t>
            </a:r>
            <a:r>
              <a:rPr lang="es-SV" i="1" dirty="0" smtClean="0"/>
              <a:t>Inhabilitar Cuenta: </a:t>
            </a:r>
            <a:r>
              <a:rPr lang="es-SV" dirty="0" smtClean="0"/>
              <a:t>Este pequeño botón desplazable tiene la función de (como su nombre lo indicar) Inhabilitar la cuenta de ese cliente en especifico (El cliente ya no podrá iniciar sesión con esta cuenta).</a:t>
            </a:r>
          </a:p>
          <a:p>
            <a:pPr marL="228600" indent="-228600">
              <a:buFont typeface="+mj-lt"/>
              <a:buAutoNum type="arabicPeriod"/>
            </a:pPr>
            <a:r>
              <a:rPr lang="es-SV" dirty="0"/>
              <a:t>Botones de paginación: Cuanto se tienen muchos registros en lugar de agregarlos hacia abajo creara una nueva “pagina” para poder </a:t>
            </a:r>
            <a:r>
              <a:rPr lang="es-SV" dirty="0" smtClean="0"/>
              <a:t>visualizarlos de manera mas ordenada.</a:t>
            </a:r>
            <a:endParaRPr lang="es-SV" i="1" dirty="0"/>
          </a:p>
          <a:p>
            <a:pPr marL="228600" indent="-228600">
              <a:buFont typeface="+mj-lt"/>
              <a:buAutoNum type="arabicPeriod"/>
            </a:pPr>
            <a:endParaRPr lang="es-SV" dirty="0" smtClean="0"/>
          </a:p>
          <a:p>
            <a:pPr marL="228600" indent="-228600">
              <a:buFont typeface="+mj-lt"/>
              <a:buAutoNum type="arabicPeriod"/>
            </a:pPr>
            <a:endParaRPr lang="es-SV" i="1" dirty="0" smtClean="0"/>
          </a:p>
        </p:txBody>
      </p:sp>
      <p:pic>
        <p:nvPicPr>
          <p:cNvPr id="22" name="Imagen 21"/>
          <p:cNvPicPr>
            <a:picLocks noChangeAspect="1"/>
          </p:cNvPicPr>
          <p:nvPr/>
        </p:nvPicPr>
        <p:blipFill>
          <a:blip r:embed="rId2"/>
          <a:stretch>
            <a:fillRect/>
          </a:stretch>
        </p:blipFill>
        <p:spPr>
          <a:xfrm>
            <a:off x="233245" y="1557355"/>
            <a:ext cx="6922470" cy="3914776"/>
          </a:xfrm>
          <a:prstGeom prst="rect">
            <a:avLst/>
          </a:prstGeom>
        </p:spPr>
      </p:pic>
      <p:sp>
        <p:nvSpPr>
          <p:cNvPr id="25" name="Rectángulo 24"/>
          <p:cNvSpPr/>
          <p:nvPr/>
        </p:nvSpPr>
        <p:spPr>
          <a:xfrm>
            <a:off x="457200" y="3957639"/>
            <a:ext cx="3957638" cy="45719"/>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26" name="Rectángulo 25"/>
          <p:cNvSpPr/>
          <p:nvPr/>
        </p:nvSpPr>
        <p:spPr>
          <a:xfrm>
            <a:off x="457200" y="4367218"/>
            <a:ext cx="3957638" cy="45719"/>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29" name="Llamada rectangular redondeada 28"/>
          <p:cNvSpPr/>
          <p:nvPr/>
        </p:nvSpPr>
        <p:spPr>
          <a:xfrm>
            <a:off x="649363" y="2292231"/>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2271761" y="2189535"/>
            <a:ext cx="328516" cy="262550"/>
          </a:xfrm>
          <a:prstGeom prst="wedgeRoundRectCallout">
            <a:avLst>
              <a:gd name="adj1" fmla="val -38229"/>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6696338" y="3710333"/>
            <a:ext cx="328516" cy="262550"/>
          </a:xfrm>
          <a:prstGeom prst="wedgeRoundRectCallout">
            <a:avLst>
              <a:gd name="adj1" fmla="val -103466"/>
              <a:gd name="adj2" fmla="val 35291"/>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5521944" y="3457582"/>
            <a:ext cx="328516" cy="262550"/>
          </a:xfrm>
          <a:prstGeom prst="wedgeRoundRectCallout">
            <a:avLst>
              <a:gd name="adj1" fmla="val 44403"/>
              <a:gd name="adj2" fmla="val 106035"/>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
        <p:nvSpPr>
          <p:cNvPr id="36" name="Llamada rectangular redondeada 35"/>
          <p:cNvSpPr/>
          <p:nvPr/>
        </p:nvSpPr>
        <p:spPr>
          <a:xfrm>
            <a:off x="6532080" y="5026515"/>
            <a:ext cx="328516" cy="262550"/>
          </a:xfrm>
          <a:prstGeom prst="wedgeRoundRectCallout">
            <a:avLst>
              <a:gd name="adj1" fmla="val -6468"/>
              <a:gd name="adj2" fmla="val -9663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Tree>
    <p:extLst>
      <p:ext uri="{BB962C8B-B14F-4D97-AF65-F5344CB8AC3E}">
        <p14:creationId xmlns:p14="http://schemas.microsoft.com/office/powerpoint/2010/main" val="32822183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07903" y="1557355"/>
            <a:ext cx="6936288" cy="3914776"/>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smtClean="0"/>
              <a:t>1.2. Gestionar 	Usuarios</a:t>
            </a:r>
            <a:endParaRPr lang="es-SV" dirty="0"/>
          </a:p>
        </p:txBody>
      </p:sp>
      <p:sp>
        <p:nvSpPr>
          <p:cNvPr id="17" name="Marcador de texto 16"/>
          <p:cNvSpPr>
            <a:spLocks noGrp="1"/>
          </p:cNvSpPr>
          <p:nvPr>
            <p:ph type="body" sz="quarter" idx="12"/>
          </p:nvPr>
        </p:nvSpPr>
        <p:spPr>
          <a:xfrm>
            <a:off x="7379670" y="1664072"/>
            <a:ext cx="4769625" cy="5027673"/>
          </a:xfrm>
        </p:spPr>
        <p:txBody>
          <a:bodyPr>
            <a:normAutofit/>
          </a:bodyPr>
          <a:lstStyle/>
          <a:p>
            <a:r>
              <a:rPr lang="es-SV" dirty="0" smtClean="0"/>
              <a:t>Esta sub pantalla muestra una lista de todos los usuarios registrados en la aplicación y la información mas relevante de estos. Se muestran una serie de controles que cumplen con diferentes funciones y estos son:</a:t>
            </a:r>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hlinkClick r:id="rId3" action="ppaction://hlinksldjump"/>
              </a:rPr>
              <a:t>Administrar Usuarios</a:t>
            </a:r>
            <a:r>
              <a:rPr lang="es-SV" dirty="0" smtClean="0"/>
              <a:t>).</a:t>
            </a:r>
          </a:p>
          <a:p>
            <a:pPr marL="228600" indent="-228600">
              <a:buFont typeface="+mj-lt"/>
              <a:buAutoNum type="arabicPeriod"/>
            </a:pPr>
            <a:r>
              <a:rPr lang="es-SV" dirty="0" smtClean="0"/>
              <a:t>Barra de búsqueda: Facilita la búsqueda de usuarios filtrando la tabla en base a lo escrito en el control. Permite búsquedas por nombre, apellidos, </a:t>
            </a:r>
            <a:r>
              <a:rPr lang="es-SV" dirty="0"/>
              <a:t>D</a:t>
            </a:r>
            <a:r>
              <a:rPr lang="es-SV" dirty="0" smtClean="0"/>
              <a:t>ui o email.</a:t>
            </a:r>
          </a:p>
          <a:p>
            <a:pPr marL="228600" indent="-228600">
              <a:buFont typeface="+mj-lt"/>
              <a:buAutoNum type="arabicPeriod"/>
            </a:pPr>
            <a:r>
              <a:rPr lang="es-SV" dirty="0"/>
              <a:t>Botón </a:t>
            </a:r>
            <a:r>
              <a:rPr lang="es-SV" i="1" dirty="0"/>
              <a:t>Ver Detalles: </a:t>
            </a:r>
            <a:r>
              <a:rPr lang="es-SV" dirty="0"/>
              <a:t>Permite ver mas información de ese </a:t>
            </a:r>
            <a:r>
              <a:rPr lang="es-SV" dirty="0" smtClean="0"/>
              <a:t>Usuario </a:t>
            </a:r>
            <a:r>
              <a:rPr lang="es-SV" dirty="0"/>
              <a:t>en especifico. Abre una ventana modal sobre pantalla con la información.</a:t>
            </a:r>
          </a:p>
          <a:p>
            <a:pPr marL="228600" indent="-228600">
              <a:buFont typeface="+mj-lt"/>
              <a:buAutoNum type="arabicPeriod"/>
            </a:pPr>
            <a:r>
              <a:rPr lang="es-SV" dirty="0"/>
              <a:t>Botón </a:t>
            </a:r>
            <a:r>
              <a:rPr lang="es-SV" i="1" dirty="0"/>
              <a:t>Editar: </a:t>
            </a:r>
            <a:r>
              <a:rPr lang="es-SV" dirty="0"/>
              <a:t>Permite modificar la información de ese Usuario</a:t>
            </a:r>
            <a:r>
              <a:rPr lang="es-SV" dirty="0" smtClean="0"/>
              <a:t> </a:t>
            </a:r>
            <a:r>
              <a:rPr lang="es-SV" dirty="0"/>
              <a:t>en especifico. Abre una ventana modal sobre pantalla con un formulario para cambiar los datos del Usuario</a:t>
            </a:r>
            <a:r>
              <a:rPr lang="es-SV" dirty="0" smtClean="0"/>
              <a:t>.</a:t>
            </a:r>
            <a:endParaRPr lang="es-SV" dirty="0"/>
          </a:p>
          <a:p>
            <a:pPr marL="228600" indent="-228600">
              <a:buFont typeface="+mj-lt"/>
              <a:buAutoNum type="arabicPeriod"/>
            </a:pPr>
            <a:r>
              <a:rPr lang="es-SV" dirty="0" smtClean="0"/>
              <a:t>Botón </a:t>
            </a:r>
            <a:r>
              <a:rPr lang="es-SV" i="1" dirty="0" smtClean="0"/>
              <a:t>Inhabilitar Cuenta: </a:t>
            </a:r>
            <a:r>
              <a:rPr lang="es-SV" dirty="0" smtClean="0"/>
              <a:t>Este pequeño botón deslizable tiene la función de (como su nombre lo indica) Inhabilitar la cuenta de ese usuario en especifico (El </a:t>
            </a:r>
            <a:r>
              <a:rPr lang="es-SV" dirty="0"/>
              <a:t>usuario</a:t>
            </a:r>
            <a:r>
              <a:rPr lang="es-SV" dirty="0" smtClean="0"/>
              <a:t> ya no podrá iniciar sesión con esta cuenta).</a:t>
            </a:r>
          </a:p>
          <a:p>
            <a:pPr marL="228600" indent="-228600">
              <a:buFont typeface="+mj-lt"/>
              <a:buAutoNum type="arabicPeriod"/>
            </a:pPr>
            <a:r>
              <a:rPr lang="es-SV" dirty="0" smtClean="0"/>
              <a:t>Botones de paginación: Cuanto se tienen muchos registros en lugar de agregarlos hacia abajo creara una nueva “pagina” para poder visualizarlos </a:t>
            </a:r>
            <a:r>
              <a:rPr lang="es-SV" dirty="0"/>
              <a:t>de manera mas ordenada.</a:t>
            </a:r>
            <a:endParaRPr lang="es-SV" i="1" dirty="0" smtClean="0"/>
          </a:p>
        </p:txBody>
      </p:sp>
      <p:sp>
        <p:nvSpPr>
          <p:cNvPr id="25" name="Rectángulo 24"/>
          <p:cNvSpPr/>
          <p:nvPr/>
        </p:nvSpPr>
        <p:spPr>
          <a:xfrm>
            <a:off x="457200" y="3957639"/>
            <a:ext cx="3957638" cy="45719"/>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29" name="Llamada rectangular redondeada 28"/>
          <p:cNvSpPr/>
          <p:nvPr/>
        </p:nvSpPr>
        <p:spPr>
          <a:xfrm>
            <a:off x="649363" y="2292231"/>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2271761" y="2189535"/>
            <a:ext cx="328516" cy="262550"/>
          </a:xfrm>
          <a:prstGeom prst="wedgeRoundRectCallout">
            <a:avLst>
              <a:gd name="adj1" fmla="val -38229"/>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6081232" y="3583834"/>
            <a:ext cx="328516" cy="262550"/>
          </a:xfrm>
          <a:prstGeom prst="wedgeRoundRectCallout">
            <a:avLst>
              <a:gd name="adj1" fmla="val -69727"/>
              <a:gd name="adj2" fmla="val 61676"/>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4898489" y="3486150"/>
            <a:ext cx="328516" cy="262550"/>
          </a:xfrm>
          <a:prstGeom prst="wedgeRoundRectCallout">
            <a:avLst>
              <a:gd name="adj1" fmla="val 44403"/>
              <a:gd name="adj2" fmla="val 106035"/>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
        <p:nvSpPr>
          <p:cNvPr id="13" name="Llamada rectangular redondeada 12"/>
          <p:cNvSpPr/>
          <p:nvPr/>
        </p:nvSpPr>
        <p:spPr>
          <a:xfrm>
            <a:off x="6933415" y="3685134"/>
            <a:ext cx="328516" cy="262550"/>
          </a:xfrm>
          <a:prstGeom prst="wedgeRoundRectCallout">
            <a:avLst>
              <a:gd name="adj1" fmla="val -132987"/>
              <a:gd name="adj2" fmla="val 5639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
        <p:nvSpPr>
          <p:cNvPr id="15" name="Rectángulo 14"/>
          <p:cNvSpPr/>
          <p:nvPr/>
        </p:nvSpPr>
        <p:spPr>
          <a:xfrm>
            <a:off x="443340" y="4373274"/>
            <a:ext cx="3957638" cy="45719"/>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8" name="Rectángulo 17"/>
          <p:cNvSpPr/>
          <p:nvPr/>
        </p:nvSpPr>
        <p:spPr>
          <a:xfrm>
            <a:off x="457190" y="4802772"/>
            <a:ext cx="3957638" cy="45719"/>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9" name="Llamada rectangular redondeada 18"/>
          <p:cNvSpPr/>
          <p:nvPr/>
        </p:nvSpPr>
        <p:spPr>
          <a:xfrm>
            <a:off x="6604899" y="5472131"/>
            <a:ext cx="328516" cy="262550"/>
          </a:xfrm>
          <a:prstGeom prst="wedgeRoundRectCallout">
            <a:avLst>
              <a:gd name="adj1" fmla="val -27554"/>
              <a:gd name="adj2" fmla="val -96630"/>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600" b="1" dirty="0" smtClean="0">
                <a:solidFill>
                  <a:srgbClr val="FF0000"/>
                </a:solidFill>
              </a:rPr>
              <a:t>6</a:t>
            </a:r>
            <a:endParaRPr kumimoji="1" lang="en-US" sz="1600" b="1" dirty="0">
              <a:solidFill>
                <a:srgbClr val="FF0000"/>
              </a:solidFill>
            </a:endParaRPr>
          </a:p>
        </p:txBody>
      </p:sp>
    </p:spTree>
    <p:extLst>
      <p:ext uri="{BB962C8B-B14F-4D97-AF65-F5344CB8AC3E}">
        <p14:creationId xmlns:p14="http://schemas.microsoft.com/office/powerpoint/2010/main" val="25898484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1783" y="2422731"/>
            <a:ext cx="3550638" cy="2012539"/>
          </a:xfrm>
        </p:spPr>
        <p:txBody>
          <a:bodyPr/>
          <a:lstStyle/>
          <a:p>
            <a:r>
              <a:rPr lang="es-SV" dirty="0"/>
              <a:t>2</a:t>
            </a:r>
            <a:r>
              <a:rPr lang="es-SV" dirty="0" smtClean="0"/>
              <a:t>. Administrar Proveedores</a:t>
            </a:r>
            <a:endParaRPr lang="es-SV" dirty="0"/>
          </a:p>
        </p:txBody>
      </p:sp>
      <p:sp>
        <p:nvSpPr>
          <p:cNvPr id="5" name="Marcador de texto 4"/>
          <p:cNvSpPr>
            <a:spLocks noGrp="1"/>
          </p:cNvSpPr>
          <p:nvPr>
            <p:ph type="body" sz="quarter" idx="12"/>
          </p:nvPr>
        </p:nvSpPr>
        <p:spPr/>
        <p:txBody>
          <a:bodyPr>
            <a:normAutofit/>
          </a:bodyPr>
          <a:lstStyle/>
          <a:p>
            <a:r>
              <a:rPr lang="es-SV" dirty="0" smtClean="0"/>
              <a:t>Como su nombre lo indica este apartado tiene la función de agregar un nuevo proveedor a la base de datos del sistema.</a:t>
            </a:r>
            <a:endParaRPr lang="es-SV" dirty="0"/>
          </a:p>
        </p:txBody>
      </p:sp>
      <p:sp>
        <p:nvSpPr>
          <p:cNvPr id="6" name="Marcador de texto 5"/>
          <p:cNvSpPr>
            <a:spLocks noGrp="1"/>
          </p:cNvSpPr>
          <p:nvPr>
            <p:ph type="body" sz="quarter" idx="15"/>
          </p:nvPr>
        </p:nvSpPr>
        <p:spPr/>
        <p:txBody>
          <a:bodyPr/>
          <a:lstStyle/>
          <a:p>
            <a:r>
              <a:rPr lang="es-SV" dirty="0" smtClean="0"/>
              <a:t>Agregar Proveedores</a:t>
            </a:r>
            <a:endParaRPr lang="es-SV" dirty="0"/>
          </a:p>
        </p:txBody>
      </p:sp>
      <p:sp>
        <p:nvSpPr>
          <p:cNvPr id="7" name="Marcador de texto 6"/>
          <p:cNvSpPr>
            <a:spLocks noGrp="1"/>
          </p:cNvSpPr>
          <p:nvPr>
            <p:ph type="body" sz="quarter" idx="16"/>
          </p:nvPr>
        </p:nvSpPr>
        <p:spPr>
          <a:xfrm>
            <a:off x="4868348" y="4677074"/>
            <a:ext cx="2444652" cy="1557471"/>
          </a:xfrm>
        </p:spPr>
        <p:txBody>
          <a:bodyPr>
            <a:normAutofit/>
          </a:bodyPr>
          <a:lstStyle/>
          <a:p>
            <a:pPr algn="l"/>
            <a:r>
              <a:rPr lang="es-SV" dirty="0" smtClean="0"/>
              <a:t>En este apartado se puede ver la información de todos los Proveedores de la aplicación al igual que la opción para modificar sus datos o eliminarlos de la base datos.</a:t>
            </a:r>
            <a:endParaRPr lang="es-SV" dirty="0"/>
          </a:p>
        </p:txBody>
      </p:sp>
      <p:sp>
        <p:nvSpPr>
          <p:cNvPr id="8" name="Marcador de texto 7"/>
          <p:cNvSpPr>
            <a:spLocks noGrp="1"/>
          </p:cNvSpPr>
          <p:nvPr>
            <p:ph type="body" sz="quarter" idx="17"/>
          </p:nvPr>
        </p:nvSpPr>
        <p:spPr/>
        <p:txBody>
          <a:bodyPr>
            <a:normAutofit fontScale="92500"/>
          </a:bodyPr>
          <a:lstStyle/>
          <a:p>
            <a:pPr algn="l"/>
            <a:r>
              <a:rPr lang="es-SV" dirty="0" smtClean="0"/>
              <a:t>Gestionar Proveedores</a:t>
            </a:r>
            <a:endParaRPr lang="es-SV" dirty="0"/>
          </a:p>
        </p:txBody>
      </p:sp>
      <p:sp>
        <p:nvSpPr>
          <p:cNvPr id="11" name="Rectángulo 10"/>
          <p:cNvSpPr/>
          <p:nvPr/>
        </p:nvSpPr>
        <p:spPr>
          <a:xfrm>
            <a:off x="3796146" y="3428205"/>
            <a:ext cx="540327" cy="3414617"/>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3" name="Rectángulo 12"/>
          <p:cNvSpPr/>
          <p:nvPr/>
        </p:nvSpPr>
        <p:spPr>
          <a:xfrm>
            <a:off x="11256433" y="718"/>
            <a:ext cx="540327" cy="3427487"/>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5" name="CuadroTexto 14"/>
          <p:cNvSpPr txBox="1"/>
          <p:nvPr/>
        </p:nvSpPr>
        <p:spPr>
          <a:xfrm>
            <a:off x="464202" y="4446241"/>
            <a:ext cx="3193397" cy="461665"/>
          </a:xfrm>
          <a:prstGeom prst="rect">
            <a:avLst/>
          </a:prstGeom>
          <a:noFill/>
        </p:spPr>
        <p:txBody>
          <a:bodyPr wrap="square" rtlCol="0">
            <a:spAutoFit/>
          </a:bodyPr>
          <a:lstStyle/>
          <a:p>
            <a:r>
              <a:rPr lang="es-SV" sz="1200" dirty="0" smtClean="0">
                <a:solidFill>
                  <a:srgbClr val="333333"/>
                </a:solidFill>
              </a:rPr>
              <a:t>Al ingresar a esta opción se nos mostraran los siguiente paneles:</a:t>
            </a:r>
            <a:endParaRPr lang="es-SV" sz="1200" dirty="0">
              <a:solidFill>
                <a:srgbClr val="333333"/>
              </a:solidFill>
            </a:endParaRPr>
          </a:p>
        </p:txBody>
      </p:sp>
      <p:pic>
        <p:nvPicPr>
          <p:cNvPr id="3" name="Imagen 2"/>
          <p:cNvPicPr>
            <a:picLocks noChangeAspect="1"/>
          </p:cNvPicPr>
          <p:nvPr/>
        </p:nvPicPr>
        <p:blipFill>
          <a:blip r:embed="rId2"/>
          <a:stretch>
            <a:fillRect/>
          </a:stretch>
        </p:blipFill>
        <p:spPr>
          <a:xfrm>
            <a:off x="3796146" y="15179"/>
            <a:ext cx="4003963" cy="3364356"/>
          </a:xfrm>
          <a:prstGeom prst="rect">
            <a:avLst/>
          </a:prstGeom>
        </p:spPr>
      </p:pic>
      <p:pic>
        <p:nvPicPr>
          <p:cNvPr id="4" name="Imagen 3"/>
          <p:cNvPicPr>
            <a:picLocks noChangeAspect="1"/>
          </p:cNvPicPr>
          <p:nvPr/>
        </p:nvPicPr>
        <p:blipFill>
          <a:blip r:embed="rId3"/>
          <a:stretch>
            <a:fillRect/>
          </a:stretch>
        </p:blipFill>
        <p:spPr>
          <a:xfrm>
            <a:off x="7800109" y="3421769"/>
            <a:ext cx="4003963" cy="3427487"/>
          </a:xfrm>
          <a:prstGeom prst="rect">
            <a:avLst/>
          </a:prstGeom>
        </p:spPr>
      </p:pic>
    </p:spTree>
    <p:extLst>
      <p:ext uri="{BB962C8B-B14F-4D97-AF65-F5344CB8AC3E}">
        <p14:creationId xmlns:p14="http://schemas.microsoft.com/office/powerpoint/2010/main" val="22191060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73133" y="1328747"/>
            <a:ext cx="6869711" cy="3914776"/>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a:t>2</a:t>
            </a:r>
            <a:r>
              <a:rPr lang="es-SV" dirty="0" smtClean="0"/>
              <a:t>.1. Agregar Proveedores</a:t>
            </a:r>
            <a:endParaRPr lang="es-SV" dirty="0"/>
          </a:p>
        </p:txBody>
      </p:sp>
      <p:sp>
        <p:nvSpPr>
          <p:cNvPr id="17" name="Marcador de texto 16"/>
          <p:cNvSpPr>
            <a:spLocks noGrp="1"/>
          </p:cNvSpPr>
          <p:nvPr>
            <p:ph type="body" sz="quarter" idx="12"/>
          </p:nvPr>
        </p:nvSpPr>
        <p:spPr>
          <a:xfrm>
            <a:off x="7379670" y="1664072"/>
            <a:ext cx="4618366" cy="4861419"/>
          </a:xfrm>
        </p:spPr>
        <p:txBody>
          <a:bodyPr/>
          <a:lstStyle/>
          <a:p>
            <a:r>
              <a:rPr lang="es-SV" dirty="0" smtClean="0"/>
              <a:t>Esta sub pantalla muestra un formulario donde se solicita los datos necesarios para agregar un nuevo Proveedor a la aplicación:</a:t>
            </a:r>
          </a:p>
          <a:p>
            <a:endParaRPr lang="es-SV" dirty="0" smtClean="0"/>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smtClean="0">
                <a:hlinkClick r:id="rId3" action="ppaction://hlinksldjump"/>
              </a:rPr>
              <a:t>(</a:t>
            </a:r>
            <a:r>
              <a:rPr lang="es-SV" dirty="0">
                <a:hlinkClick r:id="rId3" action="ppaction://hlinksldjump"/>
              </a:rPr>
              <a:t>Administrar </a:t>
            </a:r>
            <a:r>
              <a:rPr lang="es-SV" dirty="0" smtClean="0">
                <a:hlinkClick r:id="rId3" action="ppaction://hlinksldjump"/>
              </a:rPr>
              <a:t>Proveedores</a:t>
            </a:r>
            <a:r>
              <a:rPr lang="es-SV" dirty="0" smtClean="0"/>
              <a:t>).</a:t>
            </a:r>
          </a:p>
          <a:p>
            <a:pPr marL="228600" indent="-228600">
              <a:buFont typeface="+mj-lt"/>
              <a:buAutoNum type="arabicPeriod"/>
            </a:pPr>
            <a:r>
              <a:rPr lang="es-SV" dirty="0" smtClean="0"/>
              <a:t>Campo Nombre: Nombre de la empresa o persona proveedora (</a:t>
            </a:r>
            <a:r>
              <a:rPr lang="es-SV" dirty="0" smtClean="0">
                <a:solidFill>
                  <a:srgbClr val="DA0000"/>
                </a:solidFill>
              </a:rPr>
              <a:t>campo obligatorio</a:t>
            </a:r>
            <a:r>
              <a:rPr lang="es-SV" dirty="0" smtClean="0"/>
              <a:t>).</a:t>
            </a:r>
          </a:p>
          <a:p>
            <a:pPr marL="228600" indent="-228600">
              <a:buFont typeface="+mj-lt"/>
              <a:buAutoNum type="arabicPeriod"/>
            </a:pPr>
            <a:r>
              <a:rPr lang="es-SV" dirty="0" smtClean="0"/>
              <a:t>Campo Descripción: Una breve descripción de la empresa o persona proveedora </a:t>
            </a:r>
            <a:r>
              <a:rPr lang="es-SV" dirty="0"/>
              <a:t>(</a:t>
            </a:r>
            <a:r>
              <a:rPr lang="es-SV" dirty="0">
                <a:solidFill>
                  <a:srgbClr val="DA0000"/>
                </a:solidFill>
              </a:rPr>
              <a:t>campo obligatorio</a:t>
            </a:r>
            <a:r>
              <a:rPr lang="es-SV" dirty="0"/>
              <a:t>).</a:t>
            </a:r>
          </a:p>
          <a:p>
            <a:pPr marL="228600" indent="-228600">
              <a:buFont typeface="+mj-lt"/>
              <a:buAutoNum type="arabicPeriod"/>
            </a:pPr>
            <a:endParaRPr lang="es-SV" dirty="0" smtClean="0"/>
          </a:p>
          <a:p>
            <a:pPr marL="228600" indent="-228600">
              <a:buFont typeface="+mj-lt"/>
              <a:buAutoNum type="arabicPeriod"/>
            </a:pPr>
            <a:r>
              <a:rPr lang="es-SV" dirty="0" smtClean="0"/>
              <a:t>Botón </a:t>
            </a:r>
            <a:r>
              <a:rPr lang="es-SV" i="1" dirty="0" smtClean="0"/>
              <a:t>Guardar: </a:t>
            </a:r>
            <a:r>
              <a:rPr lang="es-SV" dirty="0" smtClean="0"/>
              <a:t>Este pequeño botón tiene la función de (como su nombre lo indicar) guardar la información del proveedor en la base de datos, estará inicialmente inhabilitado y se habilitara hasta que se hayan llenado los campos requeridos.</a:t>
            </a:r>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649363" y="2292231"/>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1785986" y="2913193"/>
            <a:ext cx="328516" cy="262550"/>
          </a:xfrm>
          <a:prstGeom prst="wedgeRoundRectCallout">
            <a:avLst>
              <a:gd name="adj1" fmla="val 61801"/>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1785986" y="4102286"/>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1785986" y="3486150"/>
            <a:ext cx="328516" cy="262550"/>
          </a:xfrm>
          <a:prstGeom prst="wedgeRoundRectCallout">
            <a:avLst>
              <a:gd name="adj1" fmla="val 61799"/>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1309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80625" y="1561579"/>
            <a:ext cx="7153603" cy="3910552"/>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smtClean="0"/>
              <a:t>2.2. Gestionar Proveedores</a:t>
            </a:r>
            <a:endParaRPr lang="es-SV" dirty="0"/>
          </a:p>
        </p:txBody>
      </p:sp>
      <p:sp>
        <p:nvSpPr>
          <p:cNvPr id="17" name="Marcador de texto 16"/>
          <p:cNvSpPr>
            <a:spLocks noGrp="1"/>
          </p:cNvSpPr>
          <p:nvPr>
            <p:ph type="body" sz="quarter" idx="12"/>
          </p:nvPr>
        </p:nvSpPr>
        <p:spPr>
          <a:xfrm>
            <a:off x="7379670" y="1664072"/>
            <a:ext cx="4618366" cy="4861419"/>
          </a:xfrm>
        </p:spPr>
        <p:txBody>
          <a:bodyPr/>
          <a:lstStyle/>
          <a:p>
            <a:r>
              <a:rPr lang="es-SV" dirty="0" smtClean="0"/>
              <a:t>Esta sub pantalla muestra una lista de todos los Proveedores registrados en la aplicación y la información mas relevante de estos. Se muestran una serie de controles que cumplen con diferentes funciones y estos son:</a:t>
            </a:r>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hlinkClick r:id="rId3" action="ppaction://hlinksldjump"/>
              </a:rPr>
              <a:t>Administrar </a:t>
            </a:r>
            <a:r>
              <a:rPr lang="es-SV" dirty="0" smtClean="0">
                <a:hlinkClick r:id="rId3" action="ppaction://hlinksldjump"/>
              </a:rPr>
              <a:t>Proveedores</a:t>
            </a:r>
            <a:r>
              <a:rPr lang="es-SV" dirty="0" smtClean="0"/>
              <a:t>).</a:t>
            </a:r>
          </a:p>
          <a:p>
            <a:pPr marL="228600" indent="-228600">
              <a:buFont typeface="+mj-lt"/>
              <a:buAutoNum type="arabicPeriod"/>
            </a:pPr>
            <a:r>
              <a:rPr lang="es-SV" dirty="0" smtClean="0"/>
              <a:t>Barra de búsqueda: Facilita la búsqueda de Proveedores filtrando la tabla en base a lo escrito en el control. Permite búsquedas por nombre solamente.</a:t>
            </a:r>
          </a:p>
          <a:p>
            <a:pPr marL="228600" indent="-228600">
              <a:buFont typeface="+mj-lt"/>
              <a:buAutoNum type="arabicPeriod"/>
            </a:pPr>
            <a:r>
              <a:rPr lang="es-SV" dirty="0" smtClean="0"/>
              <a:t>Botón </a:t>
            </a:r>
            <a:r>
              <a:rPr lang="es-SV" i="1" dirty="0" smtClean="0"/>
              <a:t>Editar: </a:t>
            </a:r>
            <a:r>
              <a:rPr lang="es-SV" dirty="0" smtClean="0"/>
              <a:t>Permite modificar la información de ese Proveedor en especifico. Abre una ventana modal sobre pantalla con un formulario para cambiar los datos del proveedor.</a:t>
            </a:r>
          </a:p>
          <a:p>
            <a:pPr marL="228600" indent="-228600">
              <a:buFont typeface="+mj-lt"/>
              <a:buAutoNum type="arabicPeriod"/>
            </a:pPr>
            <a:r>
              <a:rPr lang="es-SV" dirty="0" smtClean="0"/>
              <a:t>Botón </a:t>
            </a:r>
            <a:r>
              <a:rPr lang="es-SV" i="1" dirty="0" smtClean="0"/>
              <a:t>Eliminar: </a:t>
            </a:r>
            <a:r>
              <a:rPr lang="es-SV" dirty="0" smtClean="0"/>
              <a:t>Este pequeño botón tiene la función de (como su nombre lo indica) Eliminar los datos de ese Proveedor en especifico de la base de datos.</a:t>
            </a:r>
          </a:p>
          <a:p>
            <a:pPr marL="228600" indent="-228600">
              <a:buFont typeface="+mj-lt"/>
              <a:buAutoNum type="arabicPeriod"/>
            </a:pPr>
            <a:r>
              <a:rPr lang="es-SV" dirty="0"/>
              <a:t>Botones de paginación: Cuanto se tienen muchos registros en lugar de agregarlos hacia abajo creara una nueva “pagina” para poder </a:t>
            </a:r>
            <a:r>
              <a:rPr lang="es-SV" dirty="0" smtClean="0"/>
              <a:t>visualizarlos de manera mas ordenada.</a:t>
            </a:r>
            <a:endParaRPr lang="es-SV" i="1" dirty="0"/>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5" name="Rectángulo 24"/>
          <p:cNvSpPr/>
          <p:nvPr/>
        </p:nvSpPr>
        <p:spPr>
          <a:xfrm>
            <a:off x="871544" y="4100516"/>
            <a:ext cx="2357431" cy="45719"/>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29" name="Llamada rectangular redondeada 28"/>
          <p:cNvSpPr/>
          <p:nvPr/>
        </p:nvSpPr>
        <p:spPr>
          <a:xfrm>
            <a:off x="649363" y="2292231"/>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2500361" y="2160956"/>
            <a:ext cx="328516" cy="262550"/>
          </a:xfrm>
          <a:prstGeom prst="wedgeRoundRectCallout">
            <a:avLst>
              <a:gd name="adj1" fmla="val -38229"/>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6947771" y="3457582"/>
            <a:ext cx="328516" cy="262550"/>
          </a:xfrm>
          <a:prstGeom prst="wedgeRoundRectCallout">
            <a:avLst>
              <a:gd name="adj1" fmla="val -103466"/>
              <a:gd name="adj2" fmla="val 35291"/>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5521944" y="3457582"/>
            <a:ext cx="328516" cy="262550"/>
          </a:xfrm>
          <a:prstGeom prst="wedgeRoundRectCallout">
            <a:avLst>
              <a:gd name="adj1" fmla="val 44403"/>
              <a:gd name="adj2" fmla="val 106035"/>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
        <p:nvSpPr>
          <p:cNvPr id="36" name="Llamada rectangular redondeada 35"/>
          <p:cNvSpPr/>
          <p:nvPr/>
        </p:nvSpPr>
        <p:spPr>
          <a:xfrm>
            <a:off x="6506197" y="5472131"/>
            <a:ext cx="328516" cy="262550"/>
          </a:xfrm>
          <a:prstGeom prst="wedgeRoundRectCallout">
            <a:avLst>
              <a:gd name="adj1" fmla="val -6468"/>
              <a:gd name="adj2" fmla="val -9663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
        <p:nvSpPr>
          <p:cNvPr id="15" name="Rectángulo 14"/>
          <p:cNvSpPr/>
          <p:nvPr/>
        </p:nvSpPr>
        <p:spPr>
          <a:xfrm>
            <a:off x="866776" y="4481524"/>
            <a:ext cx="2357431" cy="45719"/>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8" name="Rectángulo 17"/>
          <p:cNvSpPr/>
          <p:nvPr/>
        </p:nvSpPr>
        <p:spPr>
          <a:xfrm>
            <a:off x="866776" y="4867279"/>
            <a:ext cx="2357431" cy="45719"/>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Tree>
    <p:extLst>
      <p:ext uri="{BB962C8B-B14F-4D97-AF65-F5344CB8AC3E}">
        <p14:creationId xmlns:p14="http://schemas.microsoft.com/office/powerpoint/2010/main" val="23194045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en-US" dirty="0" smtClean="0"/>
              <a:t>3. </a:t>
            </a:r>
            <a:r>
              <a:rPr lang="en-US" dirty="0" err="1" smtClean="0"/>
              <a:t>Administrar</a:t>
            </a:r>
            <a:r>
              <a:rPr lang="en-US" dirty="0" smtClean="0"/>
              <a:t> </a:t>
            </a:r>
            <a:r>
              <a:rPr lang="en-US" dirty="0" err="1"/>
              <a:t>Productos</a:t>
            </a:r>
            <a:r>
              <a:rPr lang="en-US" dirty="0"/>
              <a:t/>
            </a:r>
            <a:br>
              <a:rPr lang="en-US" dirty="0"/>
            </a:br>
            <a:endParaRPr lang="es-SV" dirty="0"/>
          </a:p>
        </p:txBody>
      </p:sp>
      <p:pic>
        <p:nvPicPr>
          <p:cNvPr id="21" name="Imagen 20"/>
          <p:cNvPicPr>
            <a:picLocks noChangeAspect="1"/>
          </p:cNvPicPr>
          <p:nvPr/>
        </p:nvPicPr>
        <p:blipFill>
          <a:blip r:embed="rId2"/>
          <a:stretch>
            <a:fillRect/>
          </a:stretch>
        </p:blipFill>
        <p:spPr>
          <a:xfrm>
            <a:off x="4267200" y="0"/>
            <a:ext cx="3533233" cy="3379534"/>
          </a:xfrm>
          <a:prstGeom prst="rect">
            <a:avLst/>
          </a:prstGeom>
        </p:spPr>
      </p:pic>
      <p:pic>
        <p:nvPicPr>
          <p:cNvPr id="22" name="Imagen 21"/>
          <p:cNvPicPr>
            <a:picLocks noChangeAspect="1"/>
          </p:cNvPicPr>
          <p:nvPr/>
        </p:nvPicPr>
        <p:blipFill>
          <a:blip r:embed="rId3"/>
          <a:stretch>
            <a:fillRect/>
          </a:stretch>
        </p:blipFill>
        <p:spPr>
          <a:xfrm>
            <a:off x="7800433" y="-1"/>
            <a:ext cx="3533233" cy="3379535"/>
          </a:xfrm>
          <a:prstGeom prst="rect">
            <a:avLst/>
          </a:prstGeom>
        </p:spPr>
      </p:pic>
      <p:pic>
        <p:nvPicPr>
          <p:cNvPr id="23" name="Imagen 22"/>
          <p:cNvPicPr>
            <a:picLocks noChangeAspect="1"/>
          </p:cNvPicPr>
          <p:nvPr/>
        </p:nvPicPr>
        <p:blipFill>
          <a:blip r:embed="rId4"/>
          <a:stretch>
            <a:fillRect/>
          </a:stretch>
        </p:blipFill>
        <p:spPr>
          <a:xfrm>
            <a:off x="4267200" y="3379534"/>
            <a:ext cx="3533233" cy="3478466"/>
          </a:xfrm>
          <a:prstGeom prst="rect">
            <a:avLst/>
          </a:prstGeom>
        </p:spPr>
      </p:pic>
      <p:pic>
        <p:nvPicPr>
          <p:cNvPr id="24" name="Imagen 23"/>
          <p:cNvPicPr>
            <a:picLocks noChangeAspect="1"/>
          </p:cNvPicPr>
          <p:nvPr/>
        </p:nvPicPr>
        <p:blipFill>
          <a:blip r:embed="rId5"/>
          <a:stretch>
            <a:fillRect/>
          </a:stretch>
        </p:blipFill>
        <p:spPr>
          <a:xfrm>
            <a:off x="7800433" y="3379534"/>
            <a:ext cx="3533233" cy="3478466"/>
          </a:xfrm>
          <a:prstGeom prst="rect">
            <a:avLst/>
          </a:prstGeom>
        </p:spPr>
      </p:pic>
      <p:sp>
        <p:nvSpPr>
          <p:cNvPr id="25" name="CuadroTexto 24"/>
          <p:cNvSpPr txBox="1"/>
          <p:nvPr/>
        </p:nvSpPr>
        <p:spPr>
          <a:xfrm>
            <a:off x="464202" y="4446241"/>
            <a:ext cx="3193397" cy="1200329"/>
          </a:xfrm>
          <a:prstGeom prst="rect">
            <a:avLst/>
          </a:prstGeom>
          <a:noFill/>
        </p:spPr>
        <p:txBody>
          <a:bodyPr wrap="square" rtlCol="0">
            <a:spAutoFit/>
          </a:bodyPr>
          <a:lstStyle/>
          <a:p>
            <a:r>
              <a:rPr lang="es-SV" sz="1200" dirty="0" smtClean="0">
                <a:solidFill>
                  <a:srgbClr val="333333"/>
                </a:solidFill>
              </a:rPr>
              <a:t>Al ingresar a esta opción se nos muestran 4 paneles:</a:t>
            </a:r>
          </a:p>
          <a:p>
            <a:pPr marL="228600" indent="-228600">
              <a:buFont typeface="+mj-lt"/>
              <a:buAutoNum type="arabicPeriod"/>
            </a:pPr>
            <a:r>
              <a:rPr lang="es-SV" sz="1200" dirty="0" smtClean="0">
                <a:solidFill>
                  <a:srgbClr val="333333"/>
                </a:solidFill>
              </a:rPr>
              <a:t>Agregar productos</a:t>
            </a:r>
          </a:p>
          <a:p>
            <a:pPr marL="228600" indent="-228600">
              <a:buFont typeface="+mj-lt"/>
              <a:buAutoNum type="arabicPeriod"/>
            </a:pPr>
            <a:r>
              <a:rPr lang="es-SV" sz="1200" dirty="0" smtClean="0">
                <a:solidFill>
                  <a:srgbClr val="333333"/>
                </a:solidFill>
              </a:rPr>
              <a:t>Gestionar productos</a:t>
            </a:r>
          </a:p>
          <a:p>
            <a:pPr marL="228600" indent="-228600">
              <a:buFont typeface="+mj-lt"/>
              <a:buAutoNum type="arabicPeriod"/>
            </a:pPr>
            <a:r>
              <a:rPr lang="es-SV" sz="1200" dirty="0" smtClean="0">
                <a:solidFill>
                  <a:srgbClr val="333333"/>
                </a:solidFill>
              </a:rPr>
              <a:t>Crear categoría de producto</a:t>
            </a:r>
          </a:p>
          <a:p>
            <a:pPr marL="228600" indent="-228600">
              <a:buFont typeface="+mj-lt"/>
              <a:buAutoNum type="arabicPeriod"/>
            </a:pPr>
            <a:r>
              <a:rPr lang="es-SV" sz="1200" dirty="0" smtClean="0">
                <a:solidFill>
                  <a:srgbClr val="333333"/>
                </a:solidFill>
              </a:rPr>
              <a:t>Gestionar Categorías de los productos</a:t>
            </a:r>
            <a:endParaRPr lang="es-SV" sz="1200" dirty="0">
              <a:solidFill>
                <a:srgbClr val="333333"/>
              </a:solidFill>
            </a:endParaRPr>
          </a:p>
        </p:txBody>
      </p:sp>
    </p:spTree>
    <p:extLst>
      <p:ext uri="{BB962C8B-B14F-4D97-AF65-F5344CB8AC3E}">
        <p14:creationId xmlns:p14="http://schemas.microsoft.com/office/powerpoint/2010/main" val="5570974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SV" dirty="0" smtClean="0"/>
              <a:t>Contenido</a:t>
            </a:r>
            <a:endParaRPr lang="en-US" dirty="0"/>
          </a:p>
        </p:txBody>
      </p:sp>
      <p:sp>
        <p:nvSpPr>
          <p:cNvPr id="7" name="Marcador de texto 6"/>
          <p:cNvSpPr>
            <a:spLocks noGrp="1"/>
          </p:cNvSpPr>
          <p:nvPr>
            <p:ph type="body" sz="quarter" idx="15"/>
          </p:nvPr>
        </p:nvSpPr>
        <p:spPr/>
        <p:txBody>
          <a:bodyPr/>
          <a:lstStyle/>
          <a:p>
            <a:r>
              <a:rPr lang="es-SV" dirty="0" smtClean="0"/>
              <a:t>1</a:t>
            </a:r>
            <a:endParaRPr lang="en-US" dirty="0"/>
          </a:p>
        </p:txBody>
      </p:sp>
      <p:sp>
        <p:nvSpPr>
          <p:cNvPr id="6" name="Marcador de texto 5"/>
          <p:cNvSpPr>
            <a:spLocks noGrp="1"/>
          </p:cNvSpPr>
          <p:nvPr>
            <p:ph type="body" sz="quarter" idx="14"/>
          </p:nvPr>
        </p:nvSpPr>
        <p:spPr>
          <a:xfrm>
            <a:off x="5946267" y="2190657"/>
            <a:ext cx="2085148" cy="402776"/>
          </a:xfrm>
        </p:spPr>
        <p:txBody>
          <a:bodyPr/>
          <a:lstStyle/>
          <a:p>
            <a:r>
              <a:rPr lang="es-SV" dirty="0" smtClean="0">
                <a:hlinkClick r:id="" action="ppaction://hlinkshowjump?jump=nextslide"/>
              </a:rPr>
              <a:t>Licencias</a:t>
            </a:r>
            <a:endParaRPr lang="en-US" dirty="0"/>
          </a:p>
        </p:txBody>
      </p:sp>
      <p:sp>
        <p:nvSpPr>
          <p:cNvPr id="8" name="Marcador de texto 7"/>
          <p:cNvSpPr>
            <a:spLocks noGrp="1"/>
          </p:cNvSpPr>
          <p:nvPr>
            <p:ph type="body" sz="quarter" idx="16"/>
          </p:nvPr>
        </p:nvSpPr>
        <p:spPr/>
        <p:txBody>
          <a:bodyPr/>
          <a:lstStyle/>
          <a:p>
            <a:r>
              <a:rPr lang="es-SV" dirty="0" smtClean="0"/>
              <a:t>2</a:t>
            </a:r>
            <a:endParaRPr lang="en-US" dirty="0"/>
          </a:p>
        </p:txBody>
      </p:sp>
      <p:sp>
        <p:nvSpPr>
          <p:cNvPr id="10" name="Marcador de texto 9"/>
          <p:cNvSpPr>
            <a:spLocks noGrp="1"/>
          </p:cNvSpPr>
          <p:nvPr>
            <p:ph type="body" sz="quarter" idx="18"/>
          </p:nvPr>
        </p:nvSpPr>
        <p:spPr>
          <a:xfrm>
            <a:off x="5950967" y="3227612"/>
            <a:ext cx="2085148" cy="402776"/>
          </a:xfrm>
        </p:spPr>
        <p:txBody>
          <a:bodyPr/>
          <a:lstStyle/>
          <a:p>
            <a:r>
              <a:rPr lang="es-SV" dirty="0" smtClean="0">
                <a:hlinkClick r:id="rId2" action="ppaction://hlinksldjump"/>
              </a:rPr>
              <a:t>Página de inicio</a:t>
            </a:r>
            <a:endParaRPr lang="en-US" dirty="0"/>
          </a:p>
        </p:txBody>
      </p:sp>
      <p:sp>
        <p:nvSpPr>
          <p:cNvPr id="11" name="Marcador de texto 10"/>
          <p:cNvSpPr>
            <a:spLocks noGrp="1"/>
          </p:cNvSpPr>
          <p:nvPr>
            <p:ph type="body" sz="quarter" idx="19"/>
          </p:nvPr>
        </p:nvSpPr>
        <p:spPr/>
        <p:txBody>
          <a:bodyPr/>
          <a:lstStyle/>
          <a:p>
            <a:r>
              <a:rPr lang="es-SV" dirty="0" smtClean="0"/>
              <a:t>3</a:t>
            </a:r>
            <a:endParaRPr lang="en-US" dirty="0"/>
          </a:p>
        </p:txBody>
      </p:sp>
      <p:sp>
        <p:nvSpPr>
          <p:cNvPr id="13" name="Marcador de texto 12"/>
          <p:cNvSpPr>
            <a:spLocks noGrp="1"/>
          </p:cNvSpPr>
          <p:nvPr>
            <p:ph type="body" sz="quarter" idx="21"/>
          </p:nvPr>
        </p:nvSpPr>
        <p:spPr>
          <a:xfrm>
            <a:off x="5946267" y="4192564"/>
            <a:ext cx="2359638" cy="604164"/>
          </a:xfrm>
        </p:spPr>
        <p:txBody>
          <a:bodyPr/>
          <a:lstStyle/>
          <a:p>
            <a:r>
              <a:rPr lang="es-SV" dirty="0" smtClean="0">
                <a:hlinkClick r:id="rId3" action="ppaction://hlinksldjump"/>
              </a:rPr>
              <a:t>Iniciar sesión/Registro</a:t>
            </a:r>
            <a:endParaRPr lang="en-US" dirty="0"/>
          </a:p>
        </p:txBody>
      </p:sp>
      <p:sp>
        <p:nvSpPr>
          <p:cNvPr id="14" name="Marcador de texto 13"/>
          <p:cNvSpPr>
            <a:spLocks noGrp="1"/>
          </p:cNvSpPr>
          <p:nvPr>
            <p:ph type="body" sz="quarter" idx="22"/>
          </p:nvPr>
        </p:nvSpPr>
        <p:spPr/>
        <p:txBody>
          <a:bodyPr/>
          <a:lstStyle/>
          <a:p>
            <a:r>
              <a:rPr lang="en-US" dirty="0" smtClean="0"/>
              <a:t>4</a:t>
            </a:r>
            <a:endParaRPr lang="en-US" dirty="0"/>
          </a:p>
        </p:txBody>
      </p:sp>
      <p:sp>
        <p:nvSpPr>
          <p:cNvPr id="16" name="Marcador de texto 15"/>
          <p:cNvSpPr>
            <a:spLocks noGrp="1"/>
          </p:cNvSpPr>
          <p:nvPr>
            <p:ph type="body" sz="quarter" idx="24"/>
          </p:nvPr>
        </p:nvSpPr>
        <p:spPr>
          <a:xfrm>
            <a:off x="9171285" y="2190657"/>
            <a:ext cx="2503150" cy="355590"/>
          </a:xfrm>
        </p:spPr>
        <p:txBody>
          <a:bodyPr/>
          <a:lstStyle/>
          <a:p>
            <a:r>
              <a:rPr lang="en-US" dirty="0" smtClean="0">
                <a:hlinkClick r:id="rId4" action="ppaction://hlinksldjump"/>
              </a:rPr>
              <a:t>Nuevos </a:t>
            </a:r>
            <a:r>
              <a:rPr lang="en-US" dirty="0">
                <a:hlinkClick r:id="rId4" action="ppaction://hlinksldjump"/>
              </a:rPr>
              <a:t>e</a:t>
            </a:r>
            <a:r>
              <a:rPr lang="en-US" dirty="0" smtClean="0">
                <a:hlinkClick r:id="rId4" action="ppaction://hlinksldjump"/>
              </a:rPr>
              <a:t>mpleados</a:t>
            </a:r>
            <a:endParaRPr lang="en-US" dirty="0"/>
          </a:p>
        </p:txBody>
      </p:sp>
      <p:sp>
        <p:nvSpPr>
          <p:cNvPr id="17" name="Marcador de texto 16"/>
          <p:cNvSpPr>
            <a:spLocks noGrp="1"/>
          </p:cNvSpPr>
          <p:nvPr>
            <p:ph type="body" sz="quarter" idx="25"/>
          </p:nvPr>
        </p:nvSpPr>
        <p:spPr/>
        <p:txBody>
          <a:bodyPr/>
          <a:lstStyle/>
          <a:p>
            <a:r>
              <a:rPr lang="en-US" dirty="0" smtClean="0"/>
              <a:t>5</a:t>
            </a:r>
            <a:endParaRPr lang="en-US" dirty="0"/>
          </a:p>
        </p:txBody>
      </p:sp>
      <p:sp>
        <p:nvSpPr>
          <p:cNvPr id="19" name="Marcador de texto 18"/>
          <p:cNvSpPr>
            <a:spLocks noGrp="1"/>
          </p:cNvSpPr>
          <p:nvPr>
            <p:ph type="body" sz="quarter" idx="27"/>
          </p:nvPr>
        </p:nvSpPr>
        <p:spPr>
          <a:xfrm>
            <a:off x="9171285" y="3227612"/>
            <a:ext cx="2580113" cy="402776"/>
          </a:xfrm>
        </p:spPr>
        <p:txBody>
          <a:bodyPr/>
          <a:lstStyle/>
          <a:p>
            <a:r>
              <a:rPr lang="en-US" dirty="0" smtClean="0">
                <a:hlinkClick r:id="rId5" action="ppaction://hlinksldjump"/>
              </a:rPr>
              <a:t>Registro de Usuarios</a:t>
            </a:r>
            <a:endParaRPr lang="en-US" dirty="0"/>
          </a:p>
        </p:txBody>
      </p:sp>
      <p:sp>
        <p:nvSpPr>
          <p:cNvPr id="20" name="Marcador de texto 19"/>
          <p:cNvSpPr>
            <a:spLocks noGrp="1"/>
          </p:cNvSpPr>
          <p:nvPr>
            <p:ph type="body" sz="quarter" idx="28"/>
          </p:nvPr>
        </p:nvSpPr>
        <p:spPr/>
        <p:txBody>
          <a:bodyPr/>
          <a:lstStyle/>
          <a:p>
            <a:r>
              <a:rPr lang="en-US" dirty="0" smtClean="0"/>
              <a:t>6</a:t>
            </a:r>
            <a:endParaRPr lang="en-US" dirty="0"/>
          </a:p>
        </p:txBody>
      </p:sp>
      <p:sp>
        <p:nvSpPr>
          <p:cNvPr id="22" name="Marcador de texto 21"/>
          <p:cNvSpPr>
            <a:spLocks noGrp="1"/>
          </p:cNvSpPr>
          <p:nvPr>
            <p:ph type="body" sz="quarter" idx="30"/>
          </p:nvPr>
        </p:nvSpPr>
        <p:spPr>
          <a:xfrm>
            <a:off x="9171284" y="4291850"/>
            <a:ext cx="2679702" cy="402776"/>
          </a:xfrm>
        </p:spPr>
        <p:txBody>
          <a:bodyPr/>
          <a:lstStyle/>
          <a:p>
            <a:r>
              <a:rPr lang="en-US" dirty="0" smtClean="0">
                <a:hlinkClick r:id="rId6" action="ppaction://hlinksldjump"/>
              </a:rPr>
              <a:t>Registro de Veterinario</a:t>
            </a:r>
            <a:endParaRPr lang="en-US" dirty="0"/>
          </a:p>
        </p:txBody>
      </p:sp>
    </p:spTree>
    <p:extLst>
      <p:ext uri="{BB962C8B-B14F-4D97-AF65-F5344CB8AC3E}">
        <p14:creationId xmlns:p14="http://schemas.microsoft.com/office/powerpoint/2010/main" val="26083168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251523" y="4477706"/>
            <a:ext cx="6948472" cy="1895475"/>
          </a:xfrm>
          <a:prstGeom prst="rect">
            <a:avLst/>
          </a:prstGeom>
        </p:spPr>
      </p:pic>
      <p:pic>
        <p:nvPicPr>
          <p:cNvPr id="4" name="Imagen 3"/>
          <p:cNvPicPr>
            <a:picLocks noChangeAspect="1"/>
          </p:cNvPicPr>
          <p:nvPr/>
        </p:nvPicPr>
        <p:blipFill>
          <a:blip r:embed="rId3"/>
          <a:stretch>
            <a:fillRect/>
          </a:stretch>
        </p:blipFill>
        <p:spPr>
          <a:xfrm>
            <a:off x="251522" y="479287"/>
            <a:ext cx="6948472" cy="3998419"/>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smtClean="0"/>
              <a:t>3.1. Agregar Productos</a:t>
            </a:r>
            <a:endParaRPr lang="es-SV" dirty="0"/>
          </a:p>
        </p:txBody>
      </p:sp>
      <p:sp>
        <p:nvSpPr>
          <p:cNvPr id="17" name="Marcador de texto 16"/>
          <p:cNvSpPr>
            <a:spLocks noGrp="1"/>
          </p:cNvSpPr>
          <p:nvPr>
            <p:ph type="body" sz="quarter" idx="12"/>
          </p:nvPr>
        </p:nvSpPr>
        <p:spPr>
          <a:xfrm>
            <a:off x="7379670" y="1664072"/>
            <a:ext cx="4798042" cy="5193928"/>
          </a:xfrm>
        </p:spPr>
        <p:txBody>
          <a:bodyPr/>
          <a:lstStyle/>
          <a:p>
            <a:r>
              <a:rPr lang="es-SV" dirty="0" smtClean="0"/>
              <a:t>Esta sub pantalla muestra un formulario donde se solicita los datos necesarios para agregar un nuevo Producto a la aplicación:</a:t>
            </a:r>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smtClean="0">
                <a:hlinkClick r:id="rId4" action="ppaction://hlinksldjump"/>
              </a:rPr>
              <a:t>(</a:t>
            </a:r>
            <a:r>
              <a:rPr lang="es-SV" dirty="0">
                <a:hlinkClick r:id="rId5" action="ppaction://hlinksldjump"/>
              </a:rPr>
              <a:t>Administrar </a:t>
            </a:r>
            <a:r>
              <a:rPr lang="es-SV" dirty="0" smtClean="0">
                <a:hlinkClick r:id="rId5" action="ppaction://hlinksldjump"/>
              </a:rPr>
              <a:t>Productos</a:t>
            </a:r>
            <a:r>
              <a:rPr lang="es-SV" dirty="0" smtClean="0"/>
              <a:t>).</a:t>
            </a:r>
          </a:p>
          <a:p>
            <a:pPr marL="228600" indent="-228600">
              <a:buFont typeface="+mj-lt"/>
              <a:buAutoNum type="arabicPeriod"/>
            </a:pPr>
            <a:r>
              <a:rPr lang="es-SV" dirty="0" smtClean="0"/>
              <a:t>Campo Nombre: Nombre del producto a agregar (</a:t>
            </a:r>
            <a:r>
              <a:rPr lang="es-SV" dirty="0" smtClean="0">
                <a:solidFill>
                  <a:srgbClr val="DA0000"/>
                </a:solidFill>
              </a:rPr>
              <a:t>campo obligatorio</a:t>
            </a:r>
            <a:r>
              <a:rPr lang="es-SV" dirty="0" smtClean="0"/>
              <a:t>).</a:t>
            </a:r>
          </a:p>
          <a:p>
            <a:pPr marL="228600" indent="-228600">
              <a:buFont typeface="+mj-lt"/>
              <a:buAutoNum type="arabicPeriod"/>
            </a:pPr>
            <a:r>
              <a:rPr lang="es-SV" dirty="0" smtClean="0"/>
              <a:t>Campo Categoría: Seleccionar una categoría de la lista de categorías (</a:t>
            </a:r>
            <a:r>
              <a:rPr lang="es-SV" dirty="0" smtClean="0">
                <a:solidFill>
                  <a:srgbClr val="DA0000"/>
                </a:solidFill>
              </a:rPr>
              <a:t>campo </a:t>
            </a:r>
            <a:r>
              <a:rPr lang="es-SV" dirty="0">
                <a:solidFill>
                  <a:srgbClr val="DA0000"/>
                </a:solidFill>
              </a:rPr>
              <a:t>obligatorio</a:t>
            </a:r>
            <a:r>
              <a:rPr lang="es-SV" dirty="0" smtClean="0"/>
              <a:t>).</a:t>
            </a:r>
          </a:p>
          <a:p>
            <a:pPr marL="228600" indent="-228600">
              <a:buFont typeface="+mj-lt"/>
              <a:buAutoNum type="arabicPeriod"/>
            </a:pPr>
            <a:r>
              <a:rPr lang="es-SV" dirty="0" smtClean="0"/>
              <a:t>Campo Proveedor: </a:t>
            </a:r>
            <a:r>
              <a:rPr lang="es-SV" dirty="0"/>
              <a:t>Seleccionar </a:t>
            </a:r>
            <a:r>
              <a:rPr lang="es-SV" dirty="0" smtClean="0"/>
              <a:t>un Proveedor </a:t>
            </a:r>
            <a:r>
              <a:rPr lang="es-SV" dirty="0"/>
              <a:t>de la lista de </a:t>
            </a:r>
            <a:r>
              <a:rPr lang="es-SV" dirty="0" smtClean="0"/>
              <a:t>Proveedores (</a:t>
            </a:r>
            <a:r>
              <a:rPr lang="es-SV" dirty="0" smtClean="0">
                <a:solidFill>
                  <a:srgbClr val="DA0000"/>
                </a:solidFill>
              </a:rPr>
              <a:t>campo </a:t>
            </a:r>
            <a:r>
              <a:rPr lang="es-SV" dirty="0">
                <a:solidFill>
                  <a:srgbClr val="DA0000"/>
                </a:solidFill>
              </a:rPr>
              <a:t>obligatorio</a:t>
            </a:r>
            <a:r>
              <a:rPr lang="es-SV" dirty="0" smtClean="0"/>
              <a:t>).</a:t>
            </a:r>
          </a:p>
          <a:p>
            <a:pPr marL="228600" indent="-228600">
              <a:buFont typeface="+mj-lt"/>
              <a:buAutoNum type="arabicPeriod"/>
            </a:pPr>
            <a:r>
              <a:rPr lang="es-SV" dirty="0" smtClean="0"/>
              <a:t>Existencias: Cantidad que se posee del producto.</a:t>
            </a:r>
            <a:r>
              <a:rPr lang="es-SV" dirty="0"/>
              <a:t> (</a:t>
            </a:r>
            <a:r>
              <a:rPr lang="es-SV" dirty="0">
                <a:solidFill>
                  <a:srgbClr val="DA0000"/>
                </a:solidFill>
              </a:rPr>
              <a:t>campo obligatorio</a:t>
            </a:r>
            <a:r>
              <a:rPr lang="es-SV" dirty="0"/>
              <a:t>).</a:t>
            </a:r>
          </a:p>
          <a:p>
            <a:pPr marL="228600" indent="-228600">
              <a:buFont typeface="+mj-lt"/>
              <a:buAutoNum type="arabicPeriod"/>
            </a:pPr>
            <a:r>
              <a:rPr lang="es-SV" dirty="0" smtClean="0"/>
              <a:t>Campo Precio: Precio de venta del producto </a:t>
            </a:r>
            <a:r>
              <a:rPr lang="es-SV" dirty="0"/>
              <a:t>(</a:t>
            </a:r>
            <a:r>
              <a:rPr lang="es-SV" dirty="0">
                <a:solidFill>
                  <a:srgbClr val="DA0000"/>
                </a:solidFill>
              </a:rPr>
              <a:t>campo obligatorio</a:t>
            </a:r>
            <a:r>
              <a:rPr lang="es-SV" dirty="0"/>
              <a:t>).</a:t>
            </a:r>
          </a:p>
          <a:p>
            <a:pPr marL="228600" indent="-228600">
              <a:buFont typeface="+mj-lt"/>
              <a:buAutoNum type="arabicPeriod"/>
            </a:pPr>
            <a:r>
              <a:rPr lang="es-SV" dirty="0" smtClean="0"/>
              <a:t>Campo descripción: Una breve descripción del producto a agregar.</a:t>
            </a:r>
          </a:p>
          <a:p>
            <a:pPr marL="228600" indent="-228600">
              <a:buFont typeface="+mj-lt"/>
              <a:buAutoNum type="arabicPeriod"/>
            </a:pPr>
            <a:r>
              <a:rPr lang="es-SV" dirty="0" smtClean="0"/>
              <a:t>Botón </a:t>
            </a:r>
            <a:r>
              <a:rPr lang="es-SV" i="1" dirty="0" smtClean="0"/>
              <a:t>Seleccione una imagen</a:t>
            </a:r>
            <a:r>
              <a:rPr lang="es-SV" dirty="0" smtClean="0"/>
              <a:t>: Como su nombre lo indica este tiene como función seleccionar una imagen del producto desde los archivos locales de la PC.</a:t>
            </a:r>
          </a:p>
          <a:p>
            <a:pPr marL="228600" indent="-228600">
              <a:buFont typeface="+mj-lt"/>
              <a:buAutoNum type="arabicPeriod"/>
            </a:pPr>
            <a:r>
              <a:rPr lang="es-SV" dirty="0" smtClean="0"/>
              <a:t>Botón </a:t>
            </a:r>
            <a:r>
              <a:rPr lang="es-SV" i="1" dirty="0" smtClean="0"/>
              <a:t>Guardar: </a:t>
            </a:r>
            <a:r>
              <a:rPr lang="es-SV" dirty="0" smtClean="0"/>
              <a:t>Este pequeño botón tiene la función de (como su nombre lo indicar) guardar la información del Producto en la base de datos, estará inicialmente inhabilitado y se habilitara hasta que se hayan llenado los campos requeridos.</a:t>
            </a:r>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801763" y="1410229"/>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1785986" y="1740622"/>
            <a:ext cx="328516" cy="262550"/>
          </a:xfrm>
          <a:prstGeom prst="wedgeRoundRectCallout">
            <a:avLst>
              <a:gd name="adj1" fmla="val 61801"/>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1785986" y="2688359"/>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1792096" y="2195038"/>
            <a:ext cx="328516" cy="262550"/>
          </a:xfrm>
          <a:prstGeom prst="wedgeRoundRectCallout">
            <a:avLst>
              <a:gd name="adj1" fmla="val 61799"/>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
        <p:nvSpPr>
          <p:cNvPr id="15" name="Llamada rectangular redondeada 14"/>
          <p:cNvSpPr/>
          <p:nvPr/>
        </p:nvSpPr>
        <p:spPr>
          <a:xfrm>
            <a:off x="1785986" y="3113149"/>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
        <p:nvSpPr>
          <p:cNvPr id="18" name="Llamada rectangular redondeada 17"/>
          <p:cNvSpPr/>
          <p:nvPr/>
        </p:nvSpPr>
        <p:spPr>
          <a:xfrm>
            <a:off x="1785986" y="3605350"/>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6</a:t>
            </a:r>
            <a:endParaRPr kumimoji="1" lang="en-US" sz="1600" b="1" dirty="0">
              <a:solidFill>
                <a:srgbClr val="FF0000"/>
              </a:solidFill>
            </a:endParaRPr>
          </a:p>
        </p:txBody>
      </p:sp>
      <p:sp>
        <p:nvSpPr>
          <p:cNvPr id="19" name="Llamada rectangular redondeada 18"/>
          <p:cNvSpPr/>
          <p:nvPr/>
        </p:nvSpPr>
        <p:spPr>
          <a:xfrm>
            <a:off x="1785986" y="4042064"/>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7</a:t>
            </a:r>
            <a:endParaRPr kumimoji="1" lang="en-US" sz="1600" b="1" dirty="0">
              <a:solidFill>
                <a:srgbClr val="FF0000"/>
              </a:solidFill>
            </a:endParaRPr>
          </a:p>
        </p:txBody>
      </p:sp>
      <p:sp>
        <p:nvSpPr>
          <p:cNvPr id="20" name="Llamada rectangular redondeada 19"/>
          <p:cNvSpPr/>
          <p:nvPr/>
        </p:nvSpPr>
        <p:spPr>
          <a:xfrm>
            <a:off x="1785986" y="4972794"/>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8</a:t>
            </a:r>
            <a:endParaRPr kumimoji="1" lang="en-US" sz="1600" b="1" dirty="0">
              <a:solidFill>
                <a:srgbClr val="FF0000"/>
              </a:solidFill>
            </a:endParaRPr>
          </a:p>
        </p:txBody>
      </p:sp>
      <p:sp>
        <p:nvSpPr>
          <p:cNvPr id="21" name="Llamada rectangular redondeada 20"/>
          <p:cNvSpPr/>
          <p:nvPr/>
        </p:nvSpPr>
        <p:spPr>
          <a:xfrm>
            <a:off x="1785986" y="5756743"/>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9</a:t>
            </a:r>
            <a:endParaRPr kumimoji="1" lang="en-US" sz="1600" b="1" dirty="0">
              <a:solidFill>
                <a:srgbClr val="FF0000"/>
              </a:solidFill>
            </a:endParaRPr>
          </a:p>
        </p:txBody>
      </p:sp>
    </p:spTree>
    <p:extLst>
      <p:ext uri="{BB962C8B-B14F-4D97-AF65-F5344CB8AC3E}">
        <p14:creationId xmlns:p14="http://schemas.microsoft.com/office/powerpoint/2010/main" val="15522569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43785" y="1547724"/>
            <a:ext cx="6767512" cy="3910552"/>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a:t>3</a:t>
            </a:r>
            <a:r>
              <a:rPr lang="es-SV" dirty="0" smtClean="0"/>
              <a:t>.2. Gestionar Productos</a:t>
            </a:r>
            <a:endParaRPr lang="es-SV" dirty="0"/>
          </a:p>
        </p:txBody>
      </p:sp>
      <p:sp>
        <p:nvSpPr>
          <p:cNvPr id="17" name="Marcador de texto 16"/>
          <p:cNvSpPr>
            <a:spLocks noGrp="1"/>
          </p:cNvSpPr>
          <p:nvPr>
            <p:ph type="body" sz="quarter" idx="12"/>
          </p:nvPr>
        </p:nvSpPr>
        <p:spPr>
          <a:xfrm>
            <a:off x="7379670" y="1664072"/>
            <a:ext cx="4618366" cy="4861419"/>
          </a:xfrm>
        </p:spPr>
        <p:txBody>
          <a:bodyPr>
            <a:normAutofit lnSpcReduction="10000"/>
          </a:bodyPr>
          <a:lstStyle/>
          <a:p>
            <a:r>
              <a:rPr lang="es-SV" dirty="0" smtClean="0"/>
              <a:t>Esta sub pantalla muestra una lista de todos los Productos registrados en la aplicación y la información mas relevante de estos. Se muestran una serie de controles que cumplen con diferentes funciones y estos son:</a:t>
            </a:r>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hlinkClick r:id="rId3" action="ppaction://hlinksldjump"/>
              </a:rPr>
              <a:t>Administrar Productos</a:t>
            </a:r>
            <a:r>
              <a:rPr lang="es-SV" dirty="0"/>
              <a:t>).</a:t>
            </a:r>
          </a:p>
          <a:p>
            <a:pPr marL="228600" indent="-228600">
              <a:buFont typeface="+mj-lt"/>
              <a:buAutoNum type="arabicPeriod"/>
            </a:pPr>
            <a:r>
              <a:rPr lang="es-SV" dirty="0" smtClean="0"/>
              <a:t>Barra de búsqueda: Facilita la búsqueda de Productos filtrando la tabla en base a lo escrito en el control. Permite búsquedas por nombre, categoría, proveedor o precio</a:t>
            </a:r>
          </a:p>
          <a:p>
            <a:pPr marL="228600" indent="-228600">
              <a:buFont typeface="+mj-lt"/>
              <a:buAutoNum type="arabicPeriod"/>
            </a:pPr>
            <a:r>
              <a:rPr lang="es-SV" dirty="0"/>
              <a:t>Botón </a:t>
            </a:r>
            <a:r>
              <a:rPr lang="es-SV" i="1" dirty="0"/>
              <a:t>Ver Detalles: </a:t>
            </a:r>
            <a:r>
              <a:rPr lang="es-SV" dirty="0"/>
              <a:t>Permite ver mas información de ese </a:t>
            </a:r>
            <a:r>
              <a:rPr lang="es-SV" dirty="0" smtClean="0"/>
              <a:t>Producto </a:t>
            </a:r>
            <a:r>
              <a:rPr lang="es-SV" dirty="0"/>
              <a:t>en especifico. Abre una ventana modal sobre pantalla con la información</a:t>
            </a:r>
            <a:r>
              <a:rPr lang="es-SV" dirty="0" smtClean="0"/>
              <a:t>.</a:t>
            </a:r>
          </a:p>
          <a:p>
            <a:pPr marL="228600" indent="-228600">
              <a:buFont typeface="+mj-lt"/>
              <a:buAutoNum type="arabicPeriod"/>
            </a:pPr>
            <a:r>
              <a:rPr lang="es-SV" dirty="0" smtClean="0"/>
              <a:t>Botón </a:t>
            </a:r>
            <a:r>
              <a:rPr lang="es-SV" i="1" dirty="0" smtClean="0"/>
              <a:t>Editar: </a:t>
            </a:r>
            <a:r>
              <a:rPr lang="es-SV" dirty="0" smtClean="0"/>
              <a:t>Permite modificar la información de ese </a:t>
            </a:r>
            <a:r>
              <a:rPr lang="es-SV" dirty="0"/>
              <a:t>Producto</a:t>
            </a:r>
            <a:r>
              <a:rPr lang="es-SV" dirty="0" smtClean="0"/>
              <a:t> en especifico. Abre una ventana modal sobre pantalla con un formulario para cambiar los datos del Producto.</a:t>
            </a:r>
          </a:p>
          <a:p>
            <a:pPr marL="228600" indent="-228600">
              <a:buFont typeface="+mj-lt"/>
              <a:buAutoNum type="arabicPeriod"/>
            </a:pPr>
            <a:r>
              <a:rPr lang="es-SV" dirty="0" smtClean="0"/>
              <a:t>Botón </a:t>
            </a:r>
            <a:r>
              <a:rPr lang="es-SV" i="1" dirty="0" smtClean="0"/>
              <a:t>Eliminar: </a:t>
            </a:r>
            <a:r>
              <a:rPr lang="es-SV" dirty="0" smtClean="0"/>
              <a:t>Este pequeño botón tiene la función de (como su nombre lo indica) Eliminar los datos de ese Producto en especifico de la base de datos.</a:t>
            </a:r>
          </a:p>
          <a:p>
            <a:pPr marL="228600" indent="-228600">
              <a:buFont typeface="+mj-lt"/>
              <a:buAutoNum type="arabicPeriod"/>
            </a:pPr>
            <a:r>
              <a:rPr lang="es-SV" dirty="0"/>
              <a:t>Botones de paginación: Cuanto se tienen muchos registros en lugar de agregarlos hacia abajo creara una nueva “pagina” para poder </a:t>
            </a:r>
            <a:r>
              <a:rPr lang="es-SV" dirty="0" smtClean="0"/>
              <a:t>visualizarlos de manera mas ordenada.</a:t>
            </a:r>
            <a:endParaRPr lang="es-SV" i="1" dirty="0"/>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649363" y="2292231"/>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2500361" y="2160956"/>
            <a:ext cx="328516" cy="262550"/>
          </a:xfrm>
          <a:prstGeom prst="wedgeRoundRectCallout">
            <a:avLst>
              <a:gd name="adj1" fmla="val -38229"/>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6093015" y="3594100"/>
            <a:ext cx="328516" cy="262550"/>
          </a:xfrm>
          <a:prstGeom prst="wedgeRoundRectCallout">
            <a:avLst>
              <a:gd name="adj1" fmla="val -90814"/>
              <a:gd name="adj2" fmla="val 5639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4953908" y="3592602"/>
            <a:ext cx="328516" cy="262550"/>
          </a:xfrm>
          <a:prstGeom prst="wedgeRoundRectCallout">
            <a:avLst>
              <a:gd name="adj1" fmla="val 23317"/>
              <a:gd name="adj2" fmla="val 8492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
        <p:nvSpPr>
          <p:cNvPr id="36" name="Llamada rectangular redondeada 35"/>
          <p:cNvSpPr/>
          <p:nvPr/>
        </p:nvSpPr>
        <p:spPr>
          <a:xfrm>
            <a:off x="6842621" y="3617425"/>
            <a:ext cx="328516" cy="262550"/>
          </a:xfrm>
          <a:prstGeom prst="wedgeRoundRectCallout">
            <a:avLst>
              <a:gd name="adj1" fmla="val -73945"/>
              <a:gd name="adj2" fmla="val 5112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
        <p:nvSpPr>
          <p:cNvPr id="19" name="Llamada rectangular redondeada 18"/>
          <p:cNvSpPr/>
          <p:nvPr/>
        </p:nvSpPr>
        <p:spPr>
          <a:xfrm>
            <a:off x="6644073" y="5195726"/>
            <a:ext cx="328516" cy="262550"/>
          </a:xfrm>
          <a:prstGeom prst="wedgeRoundRectCallout">
            <a:avLst>
              <a:gd name="adj1" fmla="val -61293"/>
              <a:gd name="adj2" fmla="val -101908"/>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6</a:t>
            </a:r>
            <a:endParaRPr kumimoji="1" lang="en-US" sz="1600" b="1" dirty="0">
              <a:solidFill>
                <a:srgbClr val="FF0000"/>
              </a:solidFill>
            </a:endParaRPr>
          </a:p>
        </p:txBody>
      </p:sp>
    </p:spTree>
    <p:extLst>
      <p:ext uri="{BB962C8B-B14F-4D97-AF65-F5344CB8AC3E}">
        <p14:creationId xmlns:p14="http://schemas.microsoft.com/office/powerpoint/2010/main" val="3477190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5721" y="1328748"/>
            <a:ext cx="7071412" cy="3923646"/>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840904" cy="1193492"/>
          </a:xfrm>
        </p:spPr>
        <p:txBody>
          <a:bodyPr>
            <a:normAutofit/>
          </a:bodyPr>
          <a:lstStyle/>
          <a:p>
            <a:r>
              <a:rPr lang="es-SV" dirty="0" smtClean="0"/>
              <a:t>3.3. Crear categoría de Producto</a:t>
            </a:r>
            <a:endParaRPr lang="es-SV" dirty="0"/>
          </a:p>
        </p:txBody>
      </p:sp>
      <p:sp>
        <p:nvSpPr>
          <p:cNvPr id="17" name="Marcador de texto 16"/>
          <p:cNvSpPr>
            <a:spLocks noGrp="1"/>
          </p:cNvSpPr>
          <p:nvPr>
            <p:ph type="body" sz="quarter" idx="12"/>
          </p:nvPr>
        </p:nvSpPr>
        <p:spPr>
          <a:xfrm>
            <a:off x="7379670" y="1664072"/>
            <a:ext cx="4618366" cy="4861419"/>
          </a:xfrm>
        </p:spPr>
        <p:txBody>
          <a:bodyPr/>
          <a:lstStyle/>
          <a:p>
            <a:r>
              <a:rPr lang="es-SV" dirty="0" smtClean="0"/>
              <a:t>Esta sub pantalla muestra un formulario donde se solicita los datos necesarios Crear una nueva categoría para Productos:</a:t>
            </a:r>
          </a:p>
          <a:p>
            <a:endParaRPr lang="es-SV" dirty="0" smtClean="0"/>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smtClean="0">
                <a:hlinkClick r:id="rId3" action="ppaction://hlinksldjump"/>
              </a:rPr>
              <a:t>(</a:t>
            </a:r>
            <a:r>
              <a:rPr lang="es-SV" dirty="0">
                <a:hlinkClick r:id="rId4" action="ppaction://hlinksldjump"/>
              </a:rPr>
              <a:t>Administrar Productos</a:t>
            </a:r>
            <a:r>
              <a:rPr lang="es-SV" dirty="0"/>
              <a:t>).</a:t>
            </a:r>
          </a:p>
          <a:p>
            <a:pPr marL="228600" indent="-228600">
              <a:buFont typeface="+mj-lt"/>
              <a:buAutoNum type="arabicPeriod"/>
            </a:pPr>
            <a:r>
              <a:rPr lang="es-SV" dirty="0" smtClean="0"/>
              <a:t>Campo Nombre: Nombre de la Categoría a ingresar (</a:t>
            </a:r>
            <a:r>
              <a:rPr lang="es-SV" dirty="0" smtClean="0">
                <a:solidFill>
                  <a:srgbClr val="DA0000"/>
                </a:solidFill>
              </a:rPr>
              <a:t>campo obligatorio</a:t>
            </a:r>
            <a:r>
              <a:rPr lang="es-SV" dirty="0" smtClean="0"/>
              <a:t>).</a:t>
            </a:r>
          </a:p>
          <a:p>
            <a:pPr marL="228600" indent="-228600">
              <a:buFont typeface="+mj-lt"/>
              <a:buAutoNum type="arabicPeriod"/>
            </a:pPr>
            <a:r>
              <a:rPr lang="es-SV" dirty="0" smtClean="0"/>
              <a:t>Campo Descripción: Una breve descripción de </a:t>
            </a:r>
            <a:r>
              <a:rPr lang="es-SV" dirty="0"/>
              <a:t>Categoría a ingresar</a:t>
            </a:r>
            <a:r>
              <a:rPr lang="es-SV" dirty="0" smtClean="0"/>
              <a:t> </a:t>
            </a:r>
            <a:r>
              <a:rPr lang="es-SV" dirty="0"/>
              <a:t>(</a:t>
            </a:r>
            <a:r>
              <a:rPr lang="es-SV" dirty="0">
                <a:solidFill>
                  <a:srgbClr val="DA0000"/>
                </a:solidFill>
              </a:rPr>
              <a:t>campo obligatorio</a:t>
            </a:r>
            <a:r>
              <a:rPr lang="es-SV" dirty="0"/>
              <a:t>).</a:t>
            </a:r>
          </a:p>
          <a:p>
            <a:pPr marL="228600" indent="-228600">
              <a:buFont typeface="+mj-lt"/>
              <a:buAutoNum type="arabicPeriod"/>
            </a:pPr>
            <a:endParaRPr lang="es-SV" dirty="0" smtClean="0"/>
          </a:p>
          <a:p>
            <a:pPr marL="228600" indent="-228600">
              <a:buFont typeface="+mj-lt"/>
              <a:buAutoNum type="arabicPeriod"/>
            </a:pPr>
            <a:r>
              <a:rPr lang="es-SV" dirty="0" smtClean="0"/>
              <a:t>Botón </a:t>
            </a:r>
            <a:r>
              <a:rPr lang="es-SV" i="1" dirty="0" smtClean="0"/>
              <a:t>Guardar: </a:t>
            </a:r>
            <a:r>
              <a:rPr lang="es-SV" dirty="0" smtClean="0"/>
              <a:t>Este pequeño botón tiene la función de (como su nombre lo indicar) guardar la información del la Categoría en la base de datos, estará inicialmente inhabilitado y se habilitara hasta que se hayan llenado los campos requeridos.</a:t>
            </a:r>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649363" y="2392244"/>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1785986" y="2913193"/>
            <a:ext cx="328516" cy="262550"/>
          </a:xfrm>
          <a:prstGeom prst="wedgeRoundRectCallout">
            <a:avLst>
              <a:gd name="adj1" fmla="val 61801"/>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1785986" y="4102286"/>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1785986" y="3486150"/>
            <a:ext cx="328516" cy="262550"/>
          </a:xfrm>
          <a:prstGeom prst="wedgeRoundRectCallout">
            <a:avLst>
              <a:gd name="adj1" fmla="val 61799"/>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7980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226746" y="1561579"/>
            <a:ext cx="6999102" cy="3910552"/>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normAutofit fontScale="90000"/>
          </a:bodyPr>
          <a:lstStyle/>
          <a:p>
            <a:r>
              <a:rPr lang="es-SV" dirty="0" smtClean="0"/>
              <a:t>3.4. Gestionar Categorías de </a:t>
            </a:r>
            <a:r>
              <a:rPr lang="es-SV" dirty="0" err="1" smtClean="0"/>
              <a:t>Prod</a:t>
            </a:r>
            <a:r>
              <a:rPr lang="es-SV" dirty="0" smtClean="0"/>
              <a:t>.</a:t>
            </a:r>
            <a:endParaRPr lang="es-SV" dirty="0"/>
          </a:p>
        </p:txBody>
      </p:sp>
      <p:sp>
        <p:nvSpPr>
          <p:cNvPr id="17" name="Marcador de texto 16"/>
          <p:cNvSpPr>
            <a:spLocks noGrp="1"/>
          </p:cNvSpPr>
          <p:nvPr>
            <p:ph type="body" sz="quarter" idx="12"/>
          </p:nvPr>
        </p:nvSpPr>
        <p:spPr>
          <a:xfrm>
            <a:off x="7379670" y="1664072"/>
            <a:ext cx="4618366" cy="4861419"/>
          </a:xfrm>
        </p:spPr>
        <p:txBody>
          <a:bodyPr/>
          <a:lstStyle/>
          <a:p>
            <a:r>
              <a:rPr lang="es-SV" dirty="0" smtClean="0"/>
              <a:t>Esta sub pantalla muestra una lista de todos las Categorías de Productos registradas en la aplicación y la información mas relevante de estas. Se muestran una serie de controles que cumplen con diferentes funciones y estos son:</a:t>
            </a:r>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hlinkClick r:id="rId3" action="ppaction://hlinksldjump"/>
              </a:rPr>
              <a:t>Administrar Productos</a:t>
            </a:r>
            <a:r>
              <a:rPr lang="es-SV" dirty="0"/>
              <a:t>).</a:t>
            </a:r>
          </a:p>
          <a:p>
            <a:pPr marL="228600" indent="-228600">
              <a:buFont typeface="+mj-lt"/>
              <a:buAutoNum type="arabicPeriod"/>
            </a:pPr>
            <a:r>
              <a:rPr lang="es-SV" dirty="0" smtClean="0"/>
              <a:t>Barra de búsqueda: Facilita la búsqueda de Categorías filtrando la tabla en base a lo escrito en el control. Permite búsquedas por nombre solamente.</a:t>
            </a:r>
          </a:p>
          <a:p>
            <a:pPr marL="228600" indent="-228600">
              <a:buFont typeface="+mj-lt"/>
              <a:buAutoNum type="arabicPeriod"/>
            </a:pPr>
            <a:r>
              <a:rPr lang="es-SV" dirty="0" smtClean="0"/>
              <a:t>Botón </a:t>
            </a:r>
            <a:r>
              <a:rPr lang="es-SV" i="1" dirty="0" smtClean="0"/>
              <a:t>Editar: </a:t>
            </a:r>
            <a:r>
              <a:rPr lang="es-SV" dirty="0" smtClean="0"/>
              <a:t>Permite modificar la información de esa Categoría en especifico. Abre una ventana modal sobre pantalla con un formulario para cambiar los datos de la </a:t>
            </a:r>
            <a:r>
              <a:rPr lang="es-SV" dirty="0"/>
              <a:t>Categoría</a:t>
            </a:r>
            <a:r>
              <a:rPr lang="es-SV" dirty="0" smtClean="0"/>
              <a:t>.</a:t>
            </a:r>
          </a:p>
          <a:p>
            <a:pPr marL="228600" indent="-228600">
              <a:buFont typeface="+mj-lt"/>
              <a:buAutoNum type="arabicPeriod"/>
            </a:pPr>
            <a:r>
              <a:rPr lang="es-SV" dirty="0" smtClean="0"/>
              <a:t>Botón </a:t>
            </a:r>
            <a:r>
              <a:rPr lang="es-SV" i="1" dirty="0" smtClean="0"/>
              <a:t>Eliminar: </a:t>
            </a:r>
            <a:r>
              <a:rPr lang="es-SV" dirty="0" smtClean="0"/>
              <a:t>Este pequeño botón tiene la función de (como su nombre lo indica) Eliminar los datos de esa </a:t>
            </a:r>
            <a:r>
              <a:rPr lang="es-SV" dirty="0"/>
              <a:t>Categoría </a:t>
            </a:r>
            <a:r>
              <a:rPr lang="es-SV" dirty="0" smtClean="0"/>
              <a:t>en especifico de la base de datos.</a:t>
            </a:r>
          </a:p>
          <a:p>
            <a:pPr marL="228600" indent="-228600">
              <a:buFont typeface="+mj-lt"/>
              <a:buAutoNum type="arabicPeriod"/>
            </a:pPr>
            <a:r>
              <a:rPr lang="es-SV" dirty="0"/>
              <a:t>Botones de paginación: Cuanto se tienen muchos registros en lugar de agregarlos hacia abajo creara una nueva “pagina” para poder </a:t>
            </a:r>
            <a:r>
              <a:rPr lang="es-SV" dirty="0" smtClean="0"/>
              <a:t>visualizarlos de manera mas ordenada.</a:t>
            </a:r>
            <a:endParaRPr lang="es-SV" i="1" dirty="0"/>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606501" y="2423506"/>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2343198" y="2255599"/>
            <a:ext cx="328516" cy="262550"/>
          </a:xfrm>
          <a:prstGeom prst="wedgeRoundRectCallout">
            <a:avLst>
              <a:gd name="adj1" fmla="val -38229"/>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6947771" y="3457582"/>
            <a:ext cx="328516" cy="262550"/>
          </a:xfrm>
          <a:prstGeom prst="wedgeRoundRectCallout">
            <a:avLst>
              <a:gd name="adj1" fmla="val -103466"/>
              <a:gd name="adj2" fmla="val 35291"/>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5521944" y="3457582"/>
            <a:ext cx="328516" cy="262550"/>
          </a:xfrm>
          <a:prstGeom prst="wedgeRoundRectCallout">
            <a:avLst>
              <a:gd name="adj1" fmla="val 44403"/>
              <a:gd name="adj2" fmla="val 106035"/>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
        <p:nvSpPr>
          <p:cNvPr id="36" name="Llamada rectangular redondeada 35"/>
          <p:cNvSpPr/>
          <p:nvPr/>
        </p:nvSpPr>
        <p:spPr>
          <a:xfrm>
            <a:off x="6506197" y="5472131"/>
            <a:ext cx="328516" cy="262550"/>
          </a:xfrm>
          <a:prstGeom prst="wedgeRoundRectCallout">
            <a:avLst>
              <a:gd name="adj1" fmla="val -6468"/>
              <a:gd name="adj2" fmla="val -9663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Tree>
    <p:extLst>
      <p:ext uri="{BB962C8B-B14F-4D97-AF65-F5344CB8AC3E}">
        <p14:creationId xmlns:p14="http://schemas.microsoft.com/office/powerpoint/2010/main" val="19200718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a:xfrm>
            <a:off x="464203" y="2422731"/>
            <a:ext cx="3488218" cy="2012539"/>
          </a:xfrm>
        </p:spPr>
        <p:txBody>
          <a:bodyPr>
            <a:normAutofit/>
          </a:bodyPr>
          <a:lstStyle/>
          <a:p>
            <a:r>
              <a:rPr lang="en-US" dirty="0"/>
              <a:t>4</a:t>
            </a:r>
            <a:r>
              <a:rPr lang="en-US" dirty="0" smtClean="0"/>
              <a:t>. </a:t>
            </a:r>
            <a:r>
              <a:rPr lang="en-US" dirty="0" err="1" smtClean="0"/>
              <a:t>Administrar</a:t>
            </a:r>
            <a:r>
              <a:rPr lang="en-US" dirty="0" smtClean="0"/>
              <a:t> Medicamentos</a:t>
            </a:r>
            <a:r>
              <a:rPr lang="en-US" dirty="0"/>
              <a:t/>
            </a:r>
            <a:br>
              <a:rPr lang="en-US" dirty="0"/>
            </a:br>
            <a:endParaRPr lang="es-SV" dirty="0"/>
          </a:p>
        </p:txBody>
      </p:sp>
      <p:sp>
        <p:nvSpPr>
          <p:cNvPr id="25" name="CuadroTexto 24"/>
          <p:cNvSpPr txBox="1"/>
          <p:nvPr/>
        </p:nvSpPr>
        <p:spPr>
          <a:xfrm>
            <a:off x="464202" y="4446241"/>
            <a:ext cx="3331943" cy="1200329"/>
          </a:xfrm>
          <a:prstGeom prst="rect">
            <a:avLst/>
          </a:prstGeom>
          <a:noFill/>
        </p:spPr>
        <p:txBody>
          <a:bodyPr wrap="square" rtlCol="0">
            <a:spAutoFit/>
          </a:bodyPr>
          <a:lstStyle/>
          <a:p>
            <a:r>
              <a:rPr lang="es-SV" sz="1200" dirty="0" smtClean="0">
                <a:solidFill>
                  <a:srgbClr val="333333"/>
                </a:solidFill>
              </a:rPr>
              <a:t>Al ingresar a esta opción se nos muestran 4 paneles:</a:t>
            </a:r>
          </a:p>
          <a:p>
            <a:pPr marL="228600" indent="-228600">
              <a:buFont typeface="+mj-lt"/>
              <a:buAutoNum type="arabicPeriod"/>
            </a:pPr>
            <a:r>
              <a:rPr lang="es-SV" sz="1200" dirty="0" smtClean="0">
                <a:solidFill>
                  <a:srgbClr val="333333"/>
                </a:solidFill>
              </a:rPr>
              <a:t>Agregar Medicamento</a:t>
            </a:r>
          </a:p>
          <a:p>
            <a:pPr marL="228600" indent="-228600">
              <a:buFont typeface="+mj-lt"/>
              <a:buAutoNum type="arabicPeriod"/>
            </a:pPr>
            <a:r>
              <a:rPr lang="es-SV" sz="1200" dirty="0" smtClean="0">
                <a:solidFill>
                  <a:srgbClr val="333333"/>
                </a:solidFill>
              </a:rPr>
              <a:t>Gestionar </a:t>
            </a:r>
            <a:r>
              <a:rPr lang="es-SV" sz="1200" dirty="0">
                <a:solidFill>
                  <a:srgbClr val="333333"/>
                </a:solidFill>
              </a:rPr>
              <a:t>Medicamento</a:t>
            </a:r>
            <a:endParaRPr lang="es-SV" sz="1200" dirty="0" smtClean="0">
              <a:solidFill>
                <a:srgbClr val="333333"/>
              </a:solidFill>
            </a:endParaRPr>
          </a:p>
          <a:p>
            <a:pPr marL="228600" indent="-228600">
              <a:buFont typeface="+mj-lt"/>
              <a:buAutoNum type="arabicPeriod"/>
            </a:pPr>
            <a:r>
              <a:rPr lang="es-SV" sz="1200" dirty="0" smtClean="0">
                <a:solidFill>
                  <a:srgbClr val="333333"/>
                </a:solidFill>
              </a:rPr>
              <a:t>Crear categoría de </a:t>
            </a:r>
            <a:r>
              <a:rPr lang="es-SV" sz="1200" dirty="0">
                <a:solidFill>
                  <a:srgbClr val="333333"/>
                </a:solidFill>
              </a:rPr>
              <a:t>Medicamento</a:t>
            </a:r>
            <a:endParaRPr lang="es-SV" sz="1200" dirty="0" smtClean="0">
              <a:solidFill>
                <a:srgbClr val="333333"/>
              </a:solidFill>
            </a:endParaRPr>
          </a:p>
          <a:p>
            <a:pPr marL="228600" indent="-228600">
              <a:buFont typeface="+mj-lt"/>
              <a:buAutoNum type="arabicPeriod"/>
            </a:pPr>
            <a:r>
              <a:rPr lang="es-SV" sz="1200" dirty="0" smtClean="0">
                <a:solidFill>
                  <a:srgbClr val="333333"/>
                </a:solidFill>
              </a:rPr>
              <a:t>Gestionar Categorías de los </a:t>
            </a:r>
            <a:r>
              <a:rPr lang="es-SV" sz="1200" dirty="0">
                <a:solidFill>
                  <a:srgbClr val="333333"/>
                </a:solidFill>
              </a:rPr>
              <a:t>Medicamento</a:t>
            </a:r>
          </a:p>
        </p:txBody>
      </p:sp>
      <p:pic>
        <p:nvPicPr>
          <p:cNvPr id="2" name="Imagen 1"/>
          <p:cNvPicPr>
            <a:picLocks noChangeAspect="1"/>
          </p:cNvPicPr>
          <p:nvPr/>
        </p:nvPicPr>
        <p:blipFill>
          <a:blip r:embed="rId2"/>
          <a:stretch>
            <a:fillRect/>
          </a:stretch>
        </p:blipFill>
        <p:spPr>
          <a:xfrm>
            <a:off x="3952421" y="0"/>
            <a:ext cx="3866738" cy="3435927"/>
          </a:xfrm>
          <a:prstGeom prst="rect">
            <a:avLst/>
          </a:prstGeom>
        </p:spPr>
      </p:pic>
      <p:pic>
        <p:nvPicPr>
          <p:cNvPr id="3" name="Imagen 2"/>
          <p:cNvPicPr>
            <a:picLocks noChangeAspect="1"/>
          </p:cNvPicPr>
          <p:nvPr/>
        </p:nvPicPr>
        <p:blipFill>
          <a:blip r:embed="rId3"/>
          <a:stretch>
            <a:fillRect/>
          </a:stretch>
        </p:blipFill>
        <p:spPr>
          <a:xfrm>
            <a:off x="7819159" y="-6927"/>
            <a:ext cx="3866738" cy="3435927"/>
          </a:xfrm>
          <a:prstGeom prst="rect">
            <a:avLst/>
          </a:prstGeom>
        </p:spPr>
      </p:pic>
      <p:pic>
        <p:nvPicPr>
          <p:cNvPr id="4" name="Imagen 3"/>
          <p:cNvPicPr>
            <a:picLocks noChangeAspect="1"/>
          </p:cNvPicPr>
          <p:nvPr/>
        </p:nvPicPr>
        <p:blipFill>
          <a:blip r:embed="rId4"/>
          <a:stretch>
            <a:fillRect/>
          </a:stretch>
        </p:blipFill>
        <p:spPr>
          <a:xfrm>
            <a:off x="3952421" y="3429000"/>
            <a:ext cx="3866738" cy="3429001"/>
          </a:xfrm>
          <a:prstGeom prst="rect">
            <a:avLst/>
          </a:prstGeom>
        </p:spPr>
      </p:pic>
      <p:pic>
        <p:nvPicPr>
          <p:cNvPr id="5" name="Imagen 4"/>
          <p:cNvPicPr>
            <a:picLocks noChangeAspect="1"/>
          </p:cNvPicPr>
          <p:nvPr/>
        </p:nvPicPr>
        <p:blipFill>
          <a:blip r:embed="rId5"/>
          <a:stretch>
            <a:fillRect/>
          </a:stretch>
        </p:blipFill>
        <p:spPr>
          <a:xfrm>
            <a:off x="7819159" y="3429001"/>
            <a:ext cx="3866738" cy="3429000"/>
          </a:xfrm>
          <a:prstGeom prst="rect">
            <a:avLst/>
          </a:prstGeom>
        </p:spPr>
      </p:pic>
    </p:spTree>
    <p:extLst>
      <p:ext uri="{BB962C8B-B14F-4D97-AF65-F5344CB8AC3E}">
        <p14:creationId xmlns:p14="http://schemas.microsoft.com/office/powerpoint/2010/main" val="10097987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259369" y="4489763"/>
            <a:ext cx="6952540" cy="1210101"/>
          </a:xfrm>
          <a:prstGeom prst="rect">
            <a:avLst/>
          </a:prstGeom>
        </p:spPr>
      </p:pic>
      <p:pic>
        <p:nvPicPr>
          <p:cNvPr id="3" name="Imagen 2"/>
          <p:cNvPicPr>
            <a:picLocks noChangeAspect="1"/>
          </p:cNvPicPr>
          <p:nvPr/>
        </p:nvPicPr>
        <p:blipFill>
          <a:blip r:embed="rId3"/>
          <a:stretch>
            <a:fillRect/>
          </a:stretch>
        </p:blipFill>
        <p:spPr>
          <a:xfrm>
            <a:off x="221685" y="479287"/>
            <a:ext cx="7004512" cy="3994713"/>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a:t>4</a:t>
            </a:r>
            <a:r>
              <a:rPr lang="es-SV" dirty="0" smtClean="0"/>
              <a:t>.1. Agregar </a:t>
            </a:r>
            <a:r>
              <a:rPr lang="en-US" dirty="0"/>
              <a:t>Medicamentos</a:t>
            </a:r>
            <a:endParaRPr lang="es-SV" dirty="0"/>
          </a:p>
        </p:txBody>
      </p:sp>
      <p:sp>
        <p:nvSpPr>
          <p:cNvPr id="17" name="Marcador de texto 16"/>
          <p:cNvSpPr>
            <a:spLocks noGrp="1"/>
          </p:cNvSpPr>
          <p:nvPr>
            <p:ph type="body" sz="quarter" idx="12"/>
          </p:nvPr>
        </p:nvSpPr>
        <p:spPr>
          <a:xfrm>
            <a:off x="7379670" y="1664072"/>
            <a:ext cx="4798042" cy="5193928"/>
          </a:xfrm>
        </p:spPr>
        <p:txBody>
          <a:bodyPr>
            <a:normAutofit fontScale="92500"/>
          </a:bodyPr>
          <a:lstStyle/>
          <a:p>
            <a:r>
              <a:rPr lang="es-SV" dirty="0" smtClean="0"/>
              <a:t>Esta sub pantalla muestra un formulario donde se solicita los datos necesarios para agregar un nuevo </a:t>
            </a:r>
            <a:r>
              <a:rPr lang="en-US" dirty="0"/>
              <a:t>Medicamentos</a:t>
            </a:r>
            <a:r>
              <a:rPr lang="es-SV" dirty="0" smtClean="0"/>
              <a:t> a la aplicación:</a:t>
            </a:r>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smtClean="0">
                <a:hlinkClick r:id="rId4" action="ppaction://hlinksldjump"/>
              </a:rPr>
              <a:t>Administrar Medicamentos</a:t>
            </a:r>
            <a:r>
              <a:rPr lang="es-SV" dirty="0" smtClean="0"/>
              <a:t>).</a:t>
            </a:r>
          </a:p>
          <a:p>
            <a:pPr marL="228600" indent="-228600">
              <a:buFont typeface="+mj-lt"/>
              <a:buAutoNum type="arabicPeriod"/>
            </a:pPr>
            <a:r>
              <a:rPr lang="es-SV" dirty="0" smtClean="0"/>
              <a:t>Campo Nombre: Nombre del </a:t>
            </a:r>
            <a:r>
              <a:rPr lang="en-US" dirty="0"/>
              <a:t>Medicamentos</a:t>
            </a:r>
            <a:r>
              <a:rPr lang="es-SV" dirty="0" smtClean="0"/>
              <a:t> a agregar (</a:t>
            </a:r>
            <a:r>
              <a:rPr lang="es-SV" dirty="0" smtClean="0">
                <a:solidFill>
                  <a:srgbClr val="DA0000"/>
                </a:solidFill>
              </a:rPr>
              <a:t>campo obligatorio</a:t>
            </a:r>
            <a:r>
              <a:rPr lang="es-SV" dirty="0" smtClean="0"/>
              <a:t>).</a:t>
            </a:r>
          </a:p>
          <a:p>
            <a:pPr marL="228600" indent="-228600">
              <a:buFont typeface="+mj-lt"/>
              <a:buAutoNum type="arabicPeriod"/>
            </a:pPr>
            <a:r>
              <a:rPr lang="es-SV" dirty="0" smtClean="0"/>
              <a:t>Campo Categoría: Seleccionar una categoría de la lista de categorías (</a:t>
            </a:r>
            <a:r>
              <a:rPr lang="es-SV" dirty="0" smtClean="0">
                <a:solidFill>
                  <a:srgbClr val="DA0000"/>
                </a:solidFill>
              </a:rPr>
              <a:t>campo </a:t>
            </a:r>
            <a:r>
              <a:rPr lang="es-SV" dirty="0">
                <a:solidFill>
                  <a:srgbClr val="DA0000"/>
                </a:solidFill>
              </a:rPr>
              <a:t>obligatorio</a:t>
            </a:r>
            <a:r>
              <a:rPr lang="es-SV" dirty="0" smtClean="0"/>
              <a:t>).</a:t>
            </a:r>
          </a:p>
          <a:p>
            <a:pPr marL="228600" indent="-228600">
              <a:buFont typeface="+mj-lt"/>
              <a:buAutoNum type="arabicPeriod"/>
            </a:pPr>
            <a:r>
              <a:rPr lang="es-SV" dirty="0" smtClean="0"/>
              <a:t>Campo Proveedor: </a:t>
            </a:r>
            <a:r>
              <a:rPr lang="es-SV" dirty="0"/>
              <a:t>Seleccionar </a:t>
            </a:r>
            <a:r>
              <a:rPr lang="es-SV" dirty="0" smtClean="0"/>
              <a:t>un proveedor </a:t>
            </a:r>
            <a:r>
              <a:rPr lang="es-SV" dirty="0"/>
              <a:t>de la lista de </a:t>
            </a:r>
            <a:r>
              <a:rPr lang="es-SV" dirty="0" smtClean="0"/>
              <a:t>Proveedores (</a:t>
            </a:r>
            <a:r>
              <a:rPr lang="es-SV" dirty="0" smtClean="0">
                <a:solidFill>
                  <a:srgbClr val="DA0000"/>
                </a:solidFill>
              </a:rPr>
              <a:t>campo </a:t>
            </a:r>
            <a:r>
              <a:rPr lang="es-SV" dirty="0">
                <a:solidFill>
                  <a:srgbClr val="DA0000"/>
                </a:solidFill>
              </a:rPr>
              <a:t>obligatorio</a:t>
            </a:r>
            <a:r>
              <a:rPr lang="es-SV" dirty="0" smtClean="0"/>
              <a:t>).</a:t>
            </a:r>
          </a:p>
          <a:p>
            <a:pPr marL="228600" indent="-228600">
              <a:buFont typeface="+mj-lt"/>
              <a:buAutoNum type="arabicPeriod"/>
            </a:pPr>
            <a:r>
              <a:rPr lang="es-SV" dirty="0" smtClean="0"/>
              <a:t>Existencias: Cantidad que se posee del </a:t>
            </a:r>
            <a:r>
              <a:rPr lang="en-US" dirty="0" smtClean="0"/>
              <a:t>Medicamento</a:t>
            </a:r>
            <a:r>
              <a:rPr lang="es-SV" dirty="0" smtClean="0"/>
              <a:t>. </a:t>
            </a:r>
            <a:r>
              <a:rPr lang="es-SV" dirty="0"/>
              <a:t>(</a:t>
            </a:r>
            <a:r>
              <a:rPr lang="es-SV" dirty="0">
                <a:solidFill>
                  <a:srgbClr val="DA0000"/>
                </a:solidFill>
              </a:rPr>
              <a:t>campo obligatorio</a:t>
            </a:r>
            <a:r>
              <a:rPr lang="es-SV" dirty="0"/>
              <a:t>).</a:t>
            </a:r>
          </a:p>
          <a:p>
            <a:pPr marL="228600" indent="-228600">
              <a:buFont typeface="+mj-lt"/>
              <a:buAutoNum type="arabicPeriod"/>
            </a:pPr>
            <a:r>
              <a:rPr lang="es-SV" dirty="0" smtClean="0"/>
              <a:t>Campo Precio: Precio de venta del </a:t>
            </a:r>
            <a:r>
              <a:rPr lang="en-US" dirty="0" smtClean="0"/>
              <a:t>Medicamento</a:t>
            </a:r>
            <a:r>
              <a:rPr lang="es-SV" dirty="0" smtClean="0"/>
              <a:t> </a:t>
            </a:r>
            <a:r>
              <a:rPr lang="es-SV" dirty="0"/>
              <a:t>(</a:t>
            </a:r>
            <a:r>
              <a:rPr lang="es-SV" dirty="0">
                <a:solidFill>
                  <a:srgbClr val="DA0000"/>
                </a:solidFill>
              </a:rPr>
              <a:t>campo obligatorio</a:t>
            </a:r>
            <a:r>
              <a:rPr lang="es-SV" dirty="0"/>
              <a:t>).</a:t>
            </a:r>
          </a:p>
          <a:p>
            <a:pPr marL="228600" indent="-228600">
              <a:buFont typeface="+mj-lt"/>
              <a:buAutoNum type="arabicPeriod"/>
            </a:pPr>
            <a:r>
              <a:rPr lang="es-SV" dirty="0" smtClean="0"/>
              <a:t>Campo descripción: Una breve descripción del </a:t>
            </a:r>
            <a:r>
              <a:rPr lang="en-US" dirty="0" smtClean="0"/>
              <a:t>Medicamento</a:t>
            </a:r>
            <a:r>
              <a:rPr lang="es-SV" dirty="0" smtClean="0"/>
              <a:t> a agregar (opcional).</a:t>
            </a:r>
          </a:p>
          <a:p>
            <a:pPr marL="228600" indent="-228600">
              <a:buFont typeface="+mj-lt"/>
              <a:buAutoNum type="arabicPeriod"/>
            </a:pPr>
            <a:r>
              <a:rPr lang="es-SV" dirty="0" smtClean="0"/>
              <a:t>Botón </a:t>
            </a:r>
            <a:r>
              <a:rPr lang="es-SV" i="1" dirty="0" smtClean="0"/>
              <a:t>Seleccione una imagen</a:t>
            </a:r>
            <a:r>
              <a:rPr lang="es-SV" dirty="0" smtClean="0"/>
              <a:t>: Como su nombre lo indica este tiene como función seleccionar una imagen del </a:t>
            </a:r>
            <a:r>
              <a:rPr lang="en-US" dirty="0" smtClean="0"/>
              <a:t>Medicamento </a:t>
            </a:r>
            <a:r>
              <a:rPr lang="es-SV" dirty="0" smtClean="0"/>
              <a:t>desde los archivos locales de la PC.</a:t>
            </a:r>
          </a:p>
          <a:p>
            <a:pPr marL="228600" indent="-228600">
              <a:buFont typeface="+mj-lt"/>
              <a:buAutoNum type="arabicPeriod"/>
            </a:pPr>
            <a:r>
              <a:rPr lang="es-SV" dirty="0" smtClean="0"/>
              <a:t>Botón </a:t>
            </a:r>
            <a:r>
              <a:rPr lang="es-SV" i="1" dirty="0" smtClean="0"/>
              <a:t>Guardar: </a:t>
            </a:r>
            <a:r>
              <a:rPr lang="es-SV" dirty="0" smtClean="0"/>
              <a:t>Este pequeño botón tiene la función de (como su nombre lo indicar) guardar la información del </a:t>
            </a:r>
            <a:r>
              <a:rPr lang="en-US" dirty="0" smtClean="0"/>
              <a:t>Medicamento</a:t>
            </a:r>
            <a:r>
              <a:rPr lang="es-SV" dirty="0" smtClean="0"/>
              <a:t> en la base de datos, estará inicialmente inhabilitado y se habilitara hasta que se hayan llenado los campos requeridos.</a:t>
            </a:r>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801763" y="1410229"/>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1785986" y="1740622"/>
            <a:ext cx="328516" cy="262550"/>
          </a:xfrm>
          <a:prstGeom prst="wedgeRoundRectCallout">
            <a:avLst>
              <a:gd name="adj1" fmla="val 61801"/>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1785986" y="2688359"/>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1792096" y="2195038"/>
            <a:ext cx="328516" cy="262550"/>
          </a:xfrm>
          <a:prstGeom prst="wedgeRoundRectCallout">
            <a:avLst>
              <a:gd name="adj1" fmla="val 61799"/>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
        <p:nvSpPr>
          <p:cNvPr id="15" name="Llamada rectangular redondeada 14"/>
          <p:cNvSpPr/>
          <p:nvPr/>
        </p:nvSpPr>
        <p:spPr>
          <a:xfrm>
            <a:off x="1785986" y="3113149"/>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
        <p:nvSpPr>
          <p:cNvPr id="18" name="Llamada rectangular redondeada 17"/>
          <p:cNvSpPr/>
          <p:nvPr/>
        </p:nvSpPr>
        <p:spPr>
          <a:xfrm>
            <a:off x="1785986" y="3605350"/>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6</a:t>
            </a:r>
            <a:endParaRPr kumimoji="1" lang="en-US" sz="1600" b="1" dirty="0">
              <a:solidFill>
                <a:srgbClr val="FF0000"/>
              </a:solidFill>
            </a:endParaRPr>
          </a:p>
        </p:txBody>
      </p:sp>
      <p:sp>
        <p:nvSpPr>
          <p:cNvPr id="19" name="Llamada rectangular redondeada 18"/>
          <p:cNvSpPr/>
          <p:nvPr/>
        </p:nvSpPr>
        <p:spPr>
          <a:xfrm>
            <a:off x="1785986" y="4042064"/>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7</a:t>
            </a:r>
            <a:endParaRPr kumimoji="1" lang="en-US" sz="1600" b="1" dirty="0">
              <a:solidFill>
                <a:srgbClr val="FF0000"/>
              </a:solidFill>
            </a:endParaRPr>
          </a:p>
        </p:txBody>
      </p:sp>
      <p:sp>
        <p:nvSpPr>
          <p:cNvPr id="20" name="Llamada rectangular redondeada 19"/>
          <p:cNvSpPr/>
          <p:nvPr/>
        </p:nvSpPr>
        <p:spPr>
          <a:xfrm>
            <a:off x="1785986" y="4745900"/>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8</a:t>
            </a:r>
            <a:endParaRPr kumimoji="1" lang="en-US" sz="1600" b="1" dirty="0">
              <a:solidFill>
                <a:srgbClr val="FF0000"/>
              </a:solidFill>
            </a:endParaRPr>
          </a:p>
        </p:txBody>
      </p:sp>
      <p:sp>
        <p:nvSpPr>
          <p:cNvPr id="21" name="Llamada rectangular redondeada 20"/>
          <p:cNvSpPr/>
          <p:nvPr/>
        </p:nvSpPr>
        <p:spPr>
          <a:xfrm>
            <a:off x="1785986" y="5174227"/>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9</a:t>
            </a:r>
            <a:endParaRPr kumimoji="1" lang="en-US" sz="1600" b="1" dirty="0">
              <a:solidFill>
                <a:srgbClr val="FF0000"/>
              </a:solidFill>
            </a:endParaRPr>
          </a:p>
        </p:txBody>
      </p:sp>
    </p:spTree>
    <p:extLst>
      <p:ext uri="{BB962C8B-B14F-4D97-AF65-F5344CB8AC3E}">
        <p14:creationId xmlns:p14="http://schemas.microsoft.com/office/powerpoint/2010/main" val="13715984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82734" y="1506159"/>
            <a:ext cx="6913617" cy="3910552"/>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smtClean="0"/>
              <a:t>4.2. Gestionar Medicamentos</a:t>
            </a:r>
            <a:endParaRPr lang="es-SV" dirty="0"/>
          </a:p>
        </p:txBody>
      </p:sp>
      <p:sp>
        <p:nvSpPr>
          <p:cNvPr id="17" name="Marcador de texto 16"/>
          <p:cNvSpPr>
            <a:spLocks noGrp="1"/>
          </p:cNvSpPr>
          <p:nvPr>
            <p:ph type="body" sz="quarter" idx="12"/>
          </p:nvPr>
        </p:nvSpPr>
        <p:spPr>
          <a:xfrm>
            <a:off x="7379670" y="1664072"/>
            <a:ext cx="4618366" cy="4861419"/>
          </a:xfrm>
        </p:spPr>
        <p:txBody>
          <a:bodyPr>
            <a:normAutofit fontScale="92500"/>
          </a:bodyPr>
          <a:lstStyle/>
          <a:p>
            <a:r>
              <a:rPr lang="es-SV" dirty="0" smtClean="0"/>
              <a:t>Esta sub pantalla muestra una lista de todos los Medicamentos registrados en la aplicación y la información mas relevante de estos. Se muestran una serie de controles que cumplen con diferentes funciones y estos son:</a:t>
            </a:r>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t>(</a:t>
            </a:r>
            <a:r>
              <a:rPr lang="es-SV" dirty="0">
                <a:hlinkClick r:id="rId3" action="ppaction://hlinksldjump"/>
              </a:rPr>
              <a:t>Administrar Medicamentos</a:t>
            </a:r>
            <a:r>
              <a:rPr lang="es-SV" dirty="0"/>
              <a:t>).</a:t>
            </a:r>
          </a:p>
          <a:p>
            <a:pPr marL="228600" indent="-228600">
              <a:buFont typeface="+mj-lt"/>
              <a:buAutoNum type="arabicPeriod"/>
            </a:pPr>
            <a:r>
              <a:rPr lang="es-SV" dirty="0" smtClean="0"/>
              <a:t>Barra de búsqueda: Facilita la búsqueda de Medicamentos filtrando la tabla en base a lo escrito en el control. Permite búsquedas por nombre, categoría, proveedor o precio.</a:t>
            </a:r>
          </a:p>
          <a:p>
            <a:pPr marL="228600" indent="-228600">
              <a:buFont typeface="+mj-lt"/>
              <a:buAutoNum type="arabicPeriod"/>
            </a:pPr>
            <a:r>
              <a:rPr lang="es-SV" dirty="0"/>
              <a:t>Botón </a:t>
            </a:r>
            <a:r>
              <a:rPr lang="es-SV" i="1" dirty="0"/>
              <a:t>Ver Detalles: </a:t>
            </a:r>
            <a:r>
              <a:rPr lang="es-SV" dirty="0"/>
              <a:t>Permite ver mas información de ese Medicamento</a:t>
            </a:r>
            <a:r>
              <a:rPr lang="es-SV" dirty="0" smtClean="0"/>
              <a:t> </a:t>
            </a:r>
            <a:r>
              <a:rPr lang="es-SV" dirty="0"/>
              <a:t>en especifico. Abre una ventana modal sobre pantalla con la información</a:t>
            </a:r>
            <a:r>
              <a:rPr lang="es-SV" dirty="0" smtClean="0"/>
              <a:t>.</a:t>
            </a:r>
          </a:p>
          <a:p>
            <a:pPr marL="228600" indent="-228600">
              <a:buFont typeface="+mj-lt"/>
              <a:buAutoNum type="arabicPeriod"/>
            </a:pPr>
            <a:r>
              <a:rPr lang="es-SV" dirty="0" smtClean="0"/>
              <a:t>Botón </a:t>
            </a:r>
            <a:r>
              <a:rPr lang="es-SV" i="1" dirty="0" smtClean="0"/>
              <a:t>Editar: </a:t>
            </a:r>
            <a:r>
              <a:rPr lang="es-SV" dirty="0" smtClean="0"/>
              <a:t>Permite modificar la información de ese </a:t>
            </a:r>
            <a:r>
              <a:rPr lang="es-SV" dirty="0"/>
              <a:t>Medicamento</a:t>
            </a:r>
            <a:r>
              <a:rPr lang="es-SV" dirty="0" smtClean="0"/>
              <a:t> en especifico. Abre una ventana modal sobre pantalla con un formulario para cambiar los datos del </a:t>
            </a:r>
            <a:r>
              <a:rPr lang="es-SV" dirty="0"/>
              <a:t>Medicamento</a:t>
            </a:r>
            <a:r>
              <a:rPr lang="es-SV" dirty="0" smtClean="0"/>
              <a:t>.</a:t>
            </a:r>
          </a:p>
          <a:p>
            <a:pPr marL="228600" indent="-228600">
              <a:buFont typeface="+mj-lt"/>
              <a:buAutoNum type="arabicPeriod"/>
            </a:pPr>
            <a:r>
              <a:rPr lang="es-SV" dirty="0" smtClean="0"/>
              <a:t>Botón </a:t>
            </a:r>
            <a:r>
              <a:rPr lang="es-SV" i="1" dirty="0" smtClean="0"/>
              <a:t>Eliminar: </a:t>
            </a:r>
            <a:r>
              <a:rPr lang="es-SV" dirty="0" smtClean="0"/>
              <a:t>Este botón tiene la función de (como su nombre lo indica) Eliminar los datos de ese </a:t>
            </a:r>
            <a:r>
              <a:rPr lang="es-SV" dirty="0"/>
              <a:t>Medicamento</a:t>
            </a:r>
            <a:r>
              <a:rPr lang="es-SV" dirty="0" smtClean="0"/>
              <a:t> en especifico de la base de datos.</a:t>
            </a:r>
          </a:p>
          <a:p>
            <a:pPr marL="228600" indent="-228600">
              <a:buFont typeface="+mj-lt"/>
              <a:buAutoNum type="arabicPeriod"/>
            </a:pPr>
            <a:r>
              <a:rPr lang="es-SV" dirty="0"/>
              <a:t>Botones de paginación: Cuanto se tienen muchos registros en lugar de agregarlos hacia abajo creara una nueva “pagina” para poder </a:t>
            </a:r>
            <a:r>
              <a:rPr lang="es-SV" dirty="0" smtClean="0"/>
              <a:t>visualizarlos de manera mas ordenada.</a:t>
            </a:r>
            <a:endParaRPr lang="es-SV" i="1" dirty="0"/>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649363" y="2292231"/>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2500361" y="2160956"/>
            <a:ext cx="328516" cy="262550"/>
          </a:xfrm>
          <a:prstGeom prst="wedgeRoundRectCallout">
            <a:avLst>
              <a:gd name="adj1" fmla="val -38229"/>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6093015" y="3594100"/>
            <a:ext cx="328516" cy="262550"/>
          </a:xfrm>
          <a:prstGeom prst="wedgeRoundRectCallout">
            <a:avLst>
              <a:gd name="adj1" fmla="val -90814"/>
              <a:gd name="adj2" fmla="val 5639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4953908" y="3592602"/>
            <a:ext cx="328516" cy="262550"/>
          </a:xfrm>
          <a:prstGeom prst="wedgeRoundRectCallout">
            <a:avLst>
              <a:gd name="adj1" fmla="val 23317"/>
              <a:gd name="adj2" fmla="val 8492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
        <p:nvSpPr>
          <p:cNvPr id="36" name="Llamada rectangular redondeada 35"/>
          <p:cNvSpPr/>
          <p:nvPr/>
        </p:nvSpPr>
        <p:spPr>
          <a:xfrm>
            <a:off x="6842621" y="3617425"/>
            <a:ext cx="328516" cy="262550"/>
          </a:xfrm>
          <a:prstGeom prst="wedgeRoundRectCallout">
            <a:avLst>
              <a:gd name="adj1" fmla="val -73945"/>
              <a:gd name="adj2" fmla="val 5112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
        <p:nvSpPr>
          <p:cNvPr id="19" name="Llamada rectangular redondeada 18"/>
          <p:cNvSpPr/>
          <p:nvPr/>
        </p:nvSpPr>
        <p:spPr>
          <a:xfrm>
            <a:off x="6644073" y="5195726"/>
            <a:ext cx="328516" cy="262550"/>
          </a:xfrm>
          <a:prstGeom prst="wedgeRoundRectCallout">
            <a:avLst>
              <a:gd name="adj1" fmla="val -61293"/>
              <a:gd name="adj2" fmla="val -101908"/>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6</a:t>
            </a:r>
            <a:endParaRPr kumimoji="1" lang="en-US" sz="1600" b="1" dirty="0">
              <a:solidFill>
                <a:srgbClr val="FF0000"/>
              </a:solidFill>
            </a:endParaRPr>
          </a:p>
        </p:txBody>
      </p:sp>
    </p:spTree>
    <p:extLst>
      <p:ext uri="{BB962C8B-B14F-4D97-AF65-F5344CB8AC3E}">
        <p14:creationId xmlns:p14="http://schemas.microsoft.com/office/powerpoint/2010/main" val="551521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18160" y="1328748"/>
            <a:ext cx="6924684" cy="3923646"/>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840904" cy="1193492"/>
          </a:xfrm>
        </p:spPr>
        <p:txBody>
          <a:bodyPr>
            <a:normAutofit/>
          </a:bodyPr>
          <a:lstStyle/>
          <a:p>
            <a:r>
              <a:rPr lang="es-SV" dirty="0"/>
              <a:t>4</a:t>
            </a:r>
            <a:r>
              <a:rPr lang="es-SV" dirty="0" smtClean="0"/>
              <a:t>.3. Crear categoría de Medicamentos</a:t>
            </a:r>
            <a:endParaRPr lang="es-SV" dirty="0"/>
          </a:p>
        </p:txBody>
      </p:sp>
      <p:sp>
        <p:nvSpPr>
          <p:cNvPr id="17" name="Marcador de texto 16"/>
          <p:cNvSpPr>
            <a:spLocks noGrp="1"/>
          </p:cNvSpPr>
          <p:nvPr>
            <p:ph type="body" sz="quarter" idx="12"/>
          </p:nvPr>
        </p:nvSpPr>
        <p:spPr>
          <a:xfrm>
            <a:off x="7379670" y="1664072"/>
            <a:ext cx="4618366" cy="4861419"/>
          </a:xfrm>
        </p:spPr>
        <p:txBody>
          <a:bodyPr/>
          <a:lstStyle/>
          <a:p>
            <a:r>
              <a:rPr lang="es-SV" dirty="0" smtClean="0"/>
              <a:t>Esta sub pantalla muestra un formulario donde se solicita los datos necesarios Crear una nueva categoría para Medicamentos:</a:t>
            </a:r>
          </a:p>
          <a:p>
            <a:endParaRPr lang="es-SV" dirty="0" smtClean="0"/>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t>(</a:t>
            </a:r>
            <a:r>
              <a:rPr lang="es-SV" dirty="0">
                <a:hlinkClick r:id="rId3" action="ppaction://hlinksldjump"/>
              </a:rPr>
              <a:t>Administrar Medicamentos</a:t>
            </a:r>
            <a:r>
              <a:rPr lang="es-SV" dirty="0"/>
              <a:t>).</a:t>
            </a:r>
          </a:p>
          <a:p>
            <a:pPr marL="228600" indent="-228600">
              <a:buFont typeface="+mj-lt"/>
              <a:buAutoNum type="arabicPeriod"/>
            </a:pPr>
            <a:r>
              <a:rPr lang="es-SV" dirty="0" smtClean="0"/>
              <a:t>Campo Nombre: Nombre de la Categoría a ingresar (</a:t>
            </a:r>
            <a:r>
              <a:rPr lang="es-SV" dirty="0" smtClean="0">
                <a:solidFill>
                  <a:srgbClr val="DA0000"/>
                </a:solidFill>
              </a:rPr>
              <a:t>campo obligatorio</a:t>
            </a:r>
            <a:r>
              <a:rPr lang="es-SV" dirty="0" smtClean="0"/>
              <a:t>).</a:t>
            </a:r>
          </a:p>
          <a:p>
            <a:pPr marL="228600" indent="-228600">
              <a:buFont typeface="+mj-lt"/>
              <a:buAutoNum type="arabicPeriod"/>
            </a:pPr>
            <a:r>
              <a:rPr lang="es-SV" dirty="0" smtClean="0"/>
              <a:t>Campo Descripción: Una breve descripción de </a:t>
            </a:r>
            <a:r>
              <a:rPr lang="es-SV" dirty="0"/>
              <a:t>Categoría a ingresar</a:t>
            </a:r>
            <a:r>
              <a:rPr lang="es-SV" dirty="0" smtClean="0"/>
              <a:t> </a:t>
            </a:r>
            <a:r>
              <a:rPr lang="es-SV" dirty="0"/>
              <a:t>(</a:t>
            </a:r>
            <a:r>
              <a:rPr lang="es-SV" dirty="0">
                <a:solidFill>
                  <a:srgbClr val="DA0000"/>
                </a:solidFill>
              </a:rPr>
              <a:t>campo obligatorio</a:t>
            </a:r>
            <a:r>
              <a:rPr lang="es-SV" dirty="0"/>
              <a:t>).</a:t>
            </a:r>
          </a:p>
          <a:p>
            <a:pPr marL="228600" indent="-228600">
              <a:buFont typeface="+mj-lt"/>
              <a:buAutoNum type="arabicPeriod"/>
            </a:pPr>
            <a:endParaRPr lang="es-SV" dirty="0" smtClean="0"/>
          </a:p>
          <a:p>
            <a:pPr marL="228600" indent="-228600">
              <a:buFont typeface="+mj-lt"/>
              <a:buAutoNum type="arabicPeriod"/>
            </a:pPr>
            <a:r>
              <a:rPr lang="es-SV" dirty="0" smtClean="0"/>
              <a:t>Botón </a:t>
            </a:r>
            <a:r>
              <a:rPr lang="es-SV" i="1" dirty="0" smtClean="0"/>
              <a:t>Guardar: </a:t>
            </a:r>
            <a:r>
              <a:rPr lang="es-SV" dirty="0" smtClean="0"/>
              <a:t>Este pequeño botón tiene la función de (como su nombre lo indicar) guardar la información del la Categoría en la base de datos, estará inicialmente inhabilitado y se habilitara hasta que se hayan llenado los campos requeridos.</a:t>
            </a:r>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649363" y="2392244"/>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1785986" y="2913193"/>
            <a:ext cx="328516" cy="262550"/>
          </a:xfrm>
          <a:prstGeom prst="wedgeRoundRectCallout">
            <a:avLst>
              <a:gd name="adj1" fmla="val 61801"/>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1785986" y="4102286"/>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1785986" y="3486150"/>
            <a:ext cx="328516" cy="262550"/>
          </a:xfrm>
          <a:prstGeom prst="wedgeRoundRectCallout">
            <a:avLst>
              <a:gd name="adj1" fmla="val 61799"/>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20569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96628" y="1450739"/>
            <a:ext cx="7003366" cy="3913523"/>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normAutofit fontScale="90000"/>
          </a:bodyPr>
          <a:lstStyle/>
          <a:p>
            <a:r>
              <a:rPr lang="es-SV" dirty="0"/>
              <a:t>4</a:t>
            </a:r>
            <a:r>
              <a:rPr lang="es-SV" dirty="0" smtClean="0"/>
              <a:t>.4. Gestionar Categorías de </a:t>
            </a:r>
            <a:r>
              <a:rPr lang="es-SV" dirty="0" err="1" smtClean="0"/>
              <a:t>Med</a:t>
            </a:r>
            <a:r>
              <a:rPr lang="es-SV" dirty="0" smtClean="0"/>
              <a:t>.</a:t>
            </a:r>
            <a:endParaRPr lang="es-SV" dirty="0"/>
          </a:p>
        </p:txBody>
      </p:sp>
      <p:sp>
        <p:nvSpPr>
          <p:cNvPr id="17" name="Marcador de texto 16"/>
          <p:cNvSpPr>
            <a:spLocks noGrp="1"/>
          </p:cNvSpPr>
          <p:nvPr>
            <p:ph type="body" sz="quarter" idx="12"/>
          </p:nvPr>
        </p:nvSpPr>
        <p:spPr>
          <a:xfrm>
            <a:off x="7379670" y="1664072"/>
            <a:ext cx="4618366" cy="4861419"/>
          </a:xfrm>
        </p:spPr>
        <p:txBody>
          <a:bodyPr/>
          <a:lstStyle/>
          <a:p>
            <a:r>
              <a:rPr lang="es-SV" dirty="0" smtClean="0"/>
              <a:t>Esta sub pantalla muestra una lista de todos las Categorías de Medicamentos registradas en la aplicación y la información mas relevante de estas. Se muestran una serie de controles que cumplen con diferentes funciones y estos son:</a:t>
            </a:r>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t>(</a:t>
            </a:r>
            <a:r>
              <a:rPr lang="es-SV" dirty="0">
                <a:hlinkClick r:id="rId3" action="ppaction://hlinksldjump"/>
              </a:rPr>
              <a:t>Administrar Medicamentos</a:t>
            </a:r>
            <a:r>
              <a:rPr lang="es-SV" dirty="0"/>
              <a:t>).</a:t>
            </a:r>
          </a:p>
          <a:p>
            <a:pPr marL="228600" indent="-228600">
              <a:buFont typeface="+mj-lt"/>
              <a:buAutoNum type="arabicPeriod"/>
            </a:pPr>
            <a:r>
              <a:rPr lang="es-SV" dirty="0" smtClean="0"/>
              <a:t>Barra de búsqueda: Facilita la búsqueda de Categorías filtrando la tabla en base a lo escrito en el control. Permite búsquedas por nombre solamente.</a:t>
            </a:r>
          </a:p>
          <a:p>
            <a:pPr marL="228600" indent="-228600">
              <a:buFont typeface="+mj-lt"/>
              <a:buAutoNum type="arabicPeriod"/>
            </a:pPr>
            <a:r>
              <a:rPr lang="es-SV" dirty="0" smtClean="0"/>
              <a:t>Botón </a:t>
            </a:r>
            <a:r>
              <a:rPr lang="es-SV" i="1" dirty="0" smtClean="0"/>
              <a:t>Editar: </a:t>
            </a:r>
            <a:r>
              <a:rPr lang="es-SV" dirty="0" smtClean="0"/>
              <a:t>Permite modificar la información de esa Categoría en especifico. Abre una ventana modal sobre pantalla con un formulario para cambiar los datos de la </a:t>
            </a:r>
            <a:r>
              <a:rPr lang="es-SV" dirty="0"/>
              <a:t>Categoría</a:t>
            </a:r>
            <a:r>
              <a:rPr lang="es-SV" dirty="0" smtClean="0"/>
              <a:t>.</a:t>
            </a:r>
          </a:p>
          <a:p>
            <a:pPr marL="228600" indent="-228600">
              <a:buFont typeface="+mj-lt"/>
              <a:buAutoNum type="arabicPeriod"/>
            </a:pPr>
            <a:r>
              <a:rPr lang="es-SV" dirty="0" smtClean="0"/>
              <a:t>Botón </a:t>
            </a:r>
            <a:r>
              <a:rPr lang="es-SV" i="1" dirty="0" smtClean="0"/>
              <a:t>Eliminar: </a:t>
            </a:r>
            <a:r>
              <a:rPr lang="es-SV" dirty="0" smtClean="0"/>
              <a:t>Este pequeño botón tiene la función de (como su nombre lo indica) Eliminar los datos de esa </a:t>
            </a:r>
            <a:r>
              <a:rPr lang="es-SV" dirty="0"/>
              <a:t>Categoría </a:t>
            </a:r>
            <a:r>
              <a:rPr lang="es-SV" dirty="0" smtClean="0"/>
              <a:t>en especifico de la base de datos.</a:t>
            </a:r>
          </a:p>
          <a:p>
            <a:pPr marL="228600" indent="-228600">
              <a:buFont typeface="+mj-lt"/>
              <a:buAutoNum type="arabicPeriod"/>
            </a:pPr>
            <a:r>
              <a:rPr lang="es-SV" dirty="0"/>
              <a:t>Botones de paginación: Cuanto se tienen muchos registros en lugar de agregarlos hacia abajo creara una nueva “pagina” para poder </a:t>
            </a:r>
            <a:r>
              <a:rPr lang="es-SV" dirty="0" smtClean="0"/>
              <a:t>visualizarlos de manera mas ordenada.</a:t>
            </a:r>
            <a:endParaRPr lang="es-SV" i="1" dirty="0"/>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606501" y="2423506"/>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2343198" y="2255599"/>
            <a:ext cx="328516" cy="262550"/>
          </a:xfrm>
          <a:prstGeom prst="wedgeRoundRectCallout">
            <a:avLst>
              <a:gd name="adj1" fmla="val -38229"/>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6889670" y="3534827"/>
            <a:ext cx="328516" cy="262550"/>
          </a:xfrm>
          <a:prstGeom prst="wedgeRoundRectCallout">
            <a:avLst>
              <a:gd name="adj1" fmla="val -69728"/>
              <a:gd name="adj2" fmla="val 82783"/>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5521944" y="3457582"/>
            <a:ext cx="328516" cy="262550"/>
          </a:xfrm>
          <a:prstGeom prst="wedgeRoundRectCallout">
            <a:avLst>
              <a:gd name="adj1" fmla="val 44403"/>
              <a:gd name="adj2" fmla="val 106035"/>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
        <p:nvSpPr>
          <p:cNvPr id="36" name="Llamada rectangular redondeada 35"/>
          <p:cNvSpPr/>
          <p:nvPr/>
        </p:nvSpPr>
        <p:spPr>
          <a:xfrm>
            <a:off x="6561154" y="5232987"/>
            <a:ext cx="328516" cy="262550"/>
          </a:xfrm>
          <a:prstGeom prst="wedgeRoundRectCallout">
            <a:avLst>
              <a:gd name="adj1" fmla="val -6468"/>
              <a:gd name="adj2" fmla="val -9663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Tree>
    <p:extLst>
      <p:ext uri="{BB962C8B-B14F-4D97-AF65-F5344CB8AC3E}">
        <p14:creationId xmlns:p14="http://schemas.microsoft.com/office/powerpoint/2010/main" val="36580657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1783" y="2422731"/>
            <a:ext cx="3550638" cy="2012539"/>
          </a:xfrm>
        </p:spPr>
        <p:txBody>
          <a:bodyPr/>
          <a:lstStyle/>
          <a:p>
            <a:r>
              <a:rPr lang="es-SV" dirty="0" smtClean="0"/>
              <a:t>5. </a:t>
            </a:r>
            <a:r>
              <a:rPr lang="en-US" dirty="0" err="1"/>
              <a:t>Administrar</a:t>
            </a:r>
            <a:r>
              <a:rPr lang="en-US" dirty="0"/>
              <a:t> Departamentos</a:t>
            </a:r>
          </a:p>
        </p:txBody>
      </p:sp>
      <p:sp>
        <p:nvSpPr>
          <p:cNvPr id="5" name="Marcador de texto 4"/>
          <p:cNvSpPr>
            <a:spLocks noGrp="1"/>
          </p:cNvSpPr>
          <p:nvPr>
            <p:ph type="body" sz="quarter" idx="12"/>
          </p:nvPr>
        </p:nvSpPr>
        <p:spPr/>
        <p:txBody>
          <a:bodyPr>
            <a:normAutofit/>
          </a:bodyPr>
          <a:lstStyle/>
          <a:p>
            <a:r>
              <a:rPr lang="es-SV" dirty="0" smtClean="0"/>
              <a:t>Como su nombre lo indica este apartado tiene la función de agregar un nuevo Departamento a la base de datos del sistema.</a:t>
            </a:r>
            <a:endParaRPr lang="es-SV" dirty="0"/>
          </a:p>
        </p:txBody>
      </p:sp>
      <p:sp>
        <p:nvSpPr>
          <p:cNvPr id="6" name="Marcador de texto 5"/>
          <p:cNvSpPr>
            <a:spLocks noGrp="1"/>
          </p:cNvSpPr>
          <p:nvPr>
            <p:ph type="body" sz="quarter" idx="15"/>
          </p:nvPr>
        </p:nvSpPr>
        <p:spPr/>
        <p:txBody>
          <a:bodyPr>
            <a:normAutofit fontScale="92500"/>
          </a:bodyPr>
          <a:lstStyle/>
          <a:p>
            <a:r>
              <a:rPr lang="es-SV" dirty="0" smtClean="0"/>
              <a:t>Agregar Departamento</a:t>
            </a:r>
            <a:endParaRPr lang="es-SV" dirty="0"/>
          </a:p>
        </p:txBody>
      </p:sp>
      <p:sp>
        <p:nvSpPr>
          <p:cNvPr id="7" name="Marcador de texto 6"/>
          <p:cNvSpPr>
            <a:spLocks noGrp="1"/>
          </p:cNvSpPr>
          <p:nvPr>
            <p:ph type="body" sz="quarter" idx="16"/>
          </p:nvPr>
        </p:nvSpPr>
        <p:spPr>
          <a:xfrm>
            <a:off x="4868348" y="4677074"/>
            <a:ext cx="2444652" cy="1557471"/>
          </a:xfrm>
        </p:spPr>
        <p:txBody>
          <a:bodyPr>
            <a:normAutofit lnSpcReduction="10000"/>
          </a:bodyPr>
          <a:lstStyle/>
          <a:p>
            <a:pPr algn="l"/>
            <a:r>
              <a:rPr lang="es-SV" dirty="0" smtClean="0"/>
              <a:t>En este apartado se puede ver la información de todos los Departamentos de la aplicación al igual que la opción para modificar sus datos o eliminarlos de la base datos.</a:t>
            </a:r>
            <a:endParaRPr lang="es-SV" dirty="0"/>
          </a:p>
        </p:txBody>
      </p:sp>
      <p:sp>
        <p:nvSpPr>
          <p:cNvPr id="8" name="Marcador de texto 7"/>
          <p:cNvSpPr>
            <a:spLocks noGrp="1"/>
          </p:cNvSpPr>
          <p:nvPr>
            <p:ph type="body" sz="quarter" idx="17"/>
          </p:nvPr>
        </p:nvSpPr>
        <p:spPr>
          <a:xfrm>
            <a:off x="4868348" y="4237515"/>
            <a:ext cx="2654670" cy="390888"/>
          </a:xfrm>
        </p:spPr>
        <p:txBody>
          <a:bodyPr>
            <a:normAutofit fontScale="85000" lnSpcReduction="10000"/>
          </a:bodyPr>
          <a:lstStyle/>
          <a:p>
            <a:pPr algn="l"/>
            <a:r>
              <a:rPr lang="es-SV" dirty="0" smtClean="0"/>
              <a:t>Gestionar Departamentos</a:t>
            </a:r>
            <a:endParaRPr lang="es-SV" dirty="0"/>
          </a:p>
        </p:txBody>
      </p:sp>
      <p:sp>
        <p:nvSpPr>
          <p:cNvPr id="11" name="Rectángulo 10"/>
          <p:cNvSpPr/>
          <p:nvPr/>
        </p:nvSpPr>
        <p:spPr>
          <a:xfrm>
            <a:off x="3796146" y="3428205"/>
            <a:ext cx="540327" cy="3414617"/>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3" name="Rectángulo 12"/>
          <p:cNvSpPr/>
          <p:nvPr/>
        </p:nvSpPr>
        <p:spPr>
          <a:xfrm>
            <a:off x="11256433" y="718"/>
            <a:ext cx="540327" cy="3427487"/>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5" name="CuadroTexto 14"/>
          <p:cNvSpPr txBox="1"/>
          <p:nvPr/>
        </p:nvSpPr>
        <p:spPr>
          <a:xfrm>
            <a:off x="464202" y="4446241"/>
            <a:ext cx="3193397" cy="461665"/>
          </a:xfrm>
          <a:prstGeom prst="rect">
            <a:avLst/>
          </a:prstGeom>
          <a:noFill/>
        </p:spPr>
        <p:txBody>
          <a:bodyPr wrap="square" rtlCol="0">
            <a:spAutoFit/>
          </a:bodyPr>
          <a:lstStyle/>
          <a:p>
            <a:r>
              <a:rPr lang="es-SV" sz="1200" dirty="0" smtClean="0">
                <a:solidFill>
                  <a:srgbClr val="333333"/>
                </a:solidFill>
              </a:rPr>
              <a:t>Al ingresar a esta opción se nos mostraran los siguiente paneles:</a:t>
            </a:r>
            <a:endParaRPr lang="es-SV" sz="1200" dirty="0">
              <a:solidFill>
                <a:srgbClr val="333333"/>
              </a:solidFill>
            </a:endParaRPr>
          </a:p>
        </p:txBody>
      </p:sp>
      <p:pic>
        <p:nvPicPr>
          <p:cNvPr id="9" name="Imagen 8"/>
          <p:cNvPicPr>
            <a:picLocks noChangeAspect="1"/>
          </p:cNvPicPr>
          <p:nvPr/>
        </p:nvPicPr>
        <p:blipFill>
          <a:blip r:embed="rId2"/>
          <a:stretch>
            <a:fillRect/>
          </a:stretch>
        </p:blipFill>
        <p:spPr>
          <a:xfrm>
            <a:off x="3788833" y="18361"/>
            <a:ext cx="4011275" cy="3409844"/>
          </a:xfrm>
          <a:prstGeom prst="rect">
            <a:avLst/>
          </a:prstGeom>
        </p:spPr>
      </p:pic>
      <p:pic>
        <p:nvPicPr>
          <p:cNvPr id="10" name="Imagen 9"/>
          <p:cNvPicPr>
            <a:picLocks noChangeAspect="1"/>
          </p:cNvPicPr>
          <p:nvPr/>
        </p:nvPicPr>
        <p:blipFill>
          <a:blip r:embed="rId3"/>
          <a:stretch>
            <a:fillRect/>
          </a:stretch>
        </p:blipFill>
        <p:spPr>
          <a:xfrm>
            <a:off x="7800108" y="3428205"/>
            <a:ext cx="3996652" cy="3429795"/>
          </a:xfrm>
          <a:prstGeom prst="rect">
            <a:avLst/>
          </a:prstGeom>
        </p:spPr>
      </p:pic>
    </p:spTree>
    <p:extLst>
      <p:ext uri="{BB962C8B-B14F-4D97-AF65-F5344CB8AC3E}">
        <p14:creationId xmlns:p14="http://schemas.microsoft.com/office/powerpoint/2010/main" val="25872128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SV" dirty="0" smtClean="0"/>
              <a:t>Contenido</a:t>
            </a:r>
            <a:endParaRPr lang="en-US" dirty="0"/>
          </a:p>
        </p:txBody>
      </p:sp>
      <p:sp>
        <p:nvSpPr>
          <p:cNvPr id="7" name="Marcador de texto 6"/>
          <p:cNvSpPr>
            <a:spLocks noGrp="1"/>
          </p:cNvSpPr>
          <p:nvPr>
            <p:ph type="body" sz="quarter" idx="15"/>
          </p:nvPr>
        </p:nvSpPr>
        <p:spPr/>
        <p:txBody>
          <a:bodyPr/>
          <a:lstStyle/>
          <a:p>
            <a:r>
              <a:rPr lang="es-SV" dirty="0"/>
              <a:t>7</a:t>
            </a:r>
            <a:endParaRPr lang="en-US" dirty="0"/>
          </a:p>
        </p:txBody>
      </p:sp>
      <p:sp>
        <p:nvSpPr>
          <p:cNvPr id="6" name="Marcador de texto 5"/>
          <p:cNvSpPr>
            <a:spLocks noGrp="1"/>
          </p:cNvSpPr>
          <p:nvPr>
            <p:ph type="body" sz="quarter" idx="14"/>
          </p:nvPr>
        </p:nvSpPr>
        <p:spPr>
          <a:xfrm>
            <a:off x="5901093" y="2036605"/>
            <a:ext cx="2404812" cy="628831"/>
          </a:xfrm>
        </p:spPr>
        <p:txBody>
          <a:bodyPr/>
          <a:lstStyle/>
          <a:p>
            <a:r>
              <a:rPr lang="en-US" dirty="0" smtClean="0">
                <a:hlinkClick r:id="rId2" action="ppaction://hlinksldjump"/>
              </a:rPr>
              <a:t>Vista para Verificar Correo Electrónico</a:t>
            </a:r>
            <a:endParaRPr lang="en-US" dirty="0"/>
          </a:p>
        </p:txBody>
      </p:sp>
      <p:sp>
        <p:nvSpPr>
          <p:cNvPr id="8" name="Marcador de texto 7"/>
          <p:cNvSpPr>
            <a:spLocks noGrp="1"/>
          </p:cNvSpPr>
          <p:nvPr>
            <p:ph type="body" sz="quarter" idx="16"/>
          </p:nvPr>
        </p:nvSpPr>
        <p:spPr/>
        <p:txBody>
          <a:bodyPr/>
          <a:lstStyle/>
          <a:p>
            <a:r>
              <a:rPr lang="es-SV" dirty="0"/>
              <a:t>8</a:t>
            </a:r>
            <a:endParaRPr lang="en-US" dirty="0"/>
          </a:p>
        </p:txBody>
      </p:sp>
      <p:sp>
        <p:nvSpPr>
          <p:cNvPr id="10" name="Marcador de texto 9"/>
          <p:cNvSpPr>
            <a:spLocks noGrp="1"/>
          </p:cNvSpPr>
          <p:nvPr>
            <p:ph type="body" sz="quarter" idx="18"/>
          </p:nvPr>
        </p:nvSpPr>
        <p:spPr>
          <a:xfrm>
            <a:off x="5946267" y="3286223"/>
            <a:ext cx="2085148" cy="402776"/>
          </a:xfrm>
        </p:spPr>
        <p:txBody>
          <a:bodyPr/>
          <a:lstStyle/>
          <a:p>
            <a:r>
              <a:rPr lang="es-SV" dirty="0" smtClean="0">
                <a:hlinkClick r:id="rId3" action="ppaction://hlinksldjump"/>
              </a:rPr>
              <a:t>Modulo Administrador</a:t>
            </a:r>
            <a:endParaRPr lang="en-US" dirty="0"/>
          </a:p>
        </p:txBody>
      </p:sp>
      <p:sp>
        <p:nvSpPr>
          <p:cNvPr id="11" name="Marcador de texto 10"/>
          <p:cNvSpPr>
            <a:spLocks noGrp="1"/>
          </p:cNvSpPr>
          <p:nvPr>
            <p:ph type="body" sz="quarter" idx="19"/>
          </p:nvPr>
        </p:nvSpPr>
        <p:spPr/>
        <p:txBody>
          <a:bodyPr/>
          <a:lstStyle/>
          <a:p>
            <a:r>
              <a:rPr lang="es-SV" dirty="0"/>
              <a:t>9</a:t>
            </a:r>
            <a:endParaRPr lang="en-US" dirty="0"/>
          </a:p>
        </p:txBody>
      </p:sp>
      <p:sp>
        <p:nvSpPr>
          <p:cNvPr id="13" name="Marcador de texto 12"/>
          <p:cNvSpPr>
            <a:spLocks noGrp="1"/>
          </p:cNvSpPr>
          <p:nvPr>
            <p:ph type="body" sz="quarter" idx="21"/>
          </p:nvPr>
        </p:nvSpPr>
        <p:spPr>
          <a:xfrm>
            <a:off x="5946267" y="4192564"/>
            <a:ext cx="2359638" cy="604164"/>
          </a:xfrm>
        </p:spPr>
        <p:txBody>
          <a:bodyPr/>
          <a:lstStyle/>
          <a:p>
            <a:r>
              <a:rPr lang="en-US" dirty="0" smtClean="0">
                <a:hlinkClick r:id="rId4" action="ppaction://hlinksldjump"/>
              </a:rPr>
              <a:t>Modulo </a:t>
            </a:r>
            <a:r>
              <a:rPr lang="en-US" dirty="0" err="1" smtClean="0">
                <a:hlinkClick r:id="rId4" action="ppaction://hlinksldjump"/>
              </a:rPr>
              <a:t>Bodeguero</a:t>
            </a:r>
            <a:endParaRPr lang="en-US" dirty="0"/>
          </a:p>
        </p:txBody>
      </p:sp>
      <p:sp>
        <p:nvSpPr>
          <p:cNvPr id="14" name="Marcador de texto 13"/>
          <p:cNvSpPr>
            <a:spLocks noGrp="1"/>
          </p:cNvSpPr>
          <p:nvPr>
            <p:ph type="body" sz="quarter" idx="22"/>
          </p:nvPr>
        </p:nvSpPr>
        <p:spPr/>
        <p:txBody>
          <a:bodyPr/>
          <a:lstStyle/>
          <a:p>
            <a:r>
              <a:rPr lang="en-US" dirty="0" smtClean="0"/>
              <a:t>10</a:t>
            </a:r>
            <a:endParaRPr lang="en-US" dirty="0"/>
          </a:p>
        </p:txBody>
      </p:sp>
      <p:sp>
        <p:nvSpPr>
          <p:cNvPr id="16" name="Marcador de texto 15"/>
          <p:cNvSpPr>
            <a:spLocks noGrp="1"/>
          </p:cNvSpPr>
          <p:nvPr>
            <p:ph type="body" sz="quarter" idx="24"/>
          </p:nvPr>
        </p:nvSpPr>
        <p:spPr>
          <a:xfrm>
            <a:off x="9171285" y="2190657"/>
            <a:ext cx="2503150" cy="355590"/>
          </a:xfrm>
        </p:spPr>
        <p:txBody>
          <a:bodyPr/>
          <a:lstStyle/>
          <a:p>
            <a:r>
              <a:rPr lang="en-US" dirty="0" smtClean="0">
                <a:hlinkClick r:id="rId5" action="ppaction://hlinksldjump"/>
              </a:rPr>
              <a:t>Modulo de </a:t>
            </a:r>
            <a:r>
              <a:rPr lang="en-US" dirty="0" err="1" smtClean="0">
                <a:hlinkClick r:id="rId5" action="ppaction://hlinksldjump"/>
              </a:rPr>
              <a:t>Veterinario</a:t>
            </a:r>
            <a:endParaRPr lang="en-US" dirty="0"/>
          </a:p>
        </p:txBody>
      </p:sp>
      <p:sp>
        <p:nvSpPr>
          <p:cNvPr id="17" name="Marcador de texto 16"/>
          <p:cNvSpPr>
            <a:spLocks noGrp="1"/>
          </p:cNvSpPr>
          <p:nvPr>
            <p:ph type="body" sz="quarter" idx="25"/>
          </p:nvPr>
        </p:nvSpPr>
        <p:spPr/>
        <p:txBody>
          <a:bodyPr/>
          <a:lstStyle/>
          <a:p>
            <a:r>
              <a:rPr lang="en-US" dirty="0" smtClean="0"/>
              <a:t>11</a:t>
            </a:r>
            <a:endParaRPr lang="en-US" dirty="0"/>
          </a:p>
        </p:txBody>
      </p:sp>
      <p:sp>
        <p:nvSpPr>
          <p:cNvPr id="19" name="Marcador de texto 18"/>
          <p:cNvSpPr>
            <a:spLocks noGrp="1"/>
          </p:cNvSpPr>
          <p:nvPr>
            <p:ph type="body" sz="quarter" idx="27"/>
          </p:nvPr>
        </p:nvSpPr>
        <p:spPr>
          <a:xfrm>
            <a:off x="9171285" y="3227612"/>
            <a:ext cx="2580113" cy="402776"/>
          </a:xfrm>
        </p:spPr>
        <p:txBody>
          <a:bodyPr/>
          <a:lstStyle/>
          <a:p>
            <a:r>
              <a:rPr lang="en-US" dirty="0" smtClean="0">
                <a:hlinkClick r:id="rId6" action="ppaction://hlinksldjump"/>
              </a:rPr>
              <a:t>Modulo de </a:t>
            </a:r>
            <a:r>
              <a:rPr lang="en-US" dirty="0" err="1" smtClean="0">
                <a:hlinkClick r:id="rId6" action="ppaction://hlinksldjump"/>
              </a:rPr>
              <a:t>Secretaria</a:t>
            </a:r>
            <a:endParaRPr lang="en-US" dirty="0"/>
          </a:p>
        </p:txBody>
      </p:sp>
      <p:sp>
        <p:nvSpPr>
          <p:cNvPr id="20" name="Marcador de texto 19"/>
          <p:cNvSpPr>
            <a:spLocks noGrp="1"/>
          </p:cNvSpPr>
          <p:nvPr>
            <p:ph type="body" sz="quarter" idx="28"/>
          </p:nvPr>
        </p:nvSpPr>
        <p:spPr/>
        <p:txBody>
          <a:bodyPr/>
          <a:lstStyle/>
          <a:p>
            <a:r>
              <a:rPr lang="en-US" dirty="0" smtClean="0"/>
              <a:t>12</a:t>
            </a:r>
            <a:endParaRPr lang="en-US" dirty="0"/>
          </a:p>
        </p:txBody>
      </p:sp>
      <p:sp>
        <p:nvSpPr>
          <p:cNvPr id="22" name="Marcador de texto 21"/>
          <p:cNvSpPr>
            <a:spLocks noGrp="1"/>
          </p:cNvSpPr>
          <p:nvPr>
            <p:ph type="body" sz="quarter" idx="30"/>
          </p:nvPr>
        </p:nvSpPr>
        <p:spPr>
          <a:xfrm>
            <a:off x="9171285" y="4291850"/>
            <a:ext cx="2503150" cy="402776"/>
          </a:xfrm>
        </p:spPr>
        <p:txBody>
          <a:bodyPr/>
          <a:lstStyle/>
          <a:p>
            <a:r>
              <a:rPr lang="en-US" dirty="0" smtClean="0">
                <a:hlinkClick r:id="rId7" action="ppaction://hlinksldjump"/>
              </a:rPr>
              <a:t>Modulo de </a:t>
            </a:r>
            <a:r>
              <a:rPr lang="en-US" dirty="0" err="1" smtClean="0">
                <a:hlinkClick r:id="rId7" action="ppaction://hlinksldjump"/>
              </a:rPr>
              <a:t>Cliente</a:t>
            </a:r>
            <a:endParaRPr lang="en-US" dirty="0"/>
          </a:p>
        </p:txBody>
      </p:sp>
    </p:spTree>
    <p:extLst>
      <p:ext uri="{BB962C8B-B14F-4D97-AF65-F5344CB8AC3E}">
        <p14:creationId xmlns:p14="http://schemas.microsoft.com/office/powerpoint/2010/main" val="33824236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14301" y="1314459"/>
            <a:ext cx="7114270" cy="3920307"/>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smtClean="0"/>
              <a:t>5.1. Agregar Departamentos</a:t>
            </a:r>
            <a:endParaRPr lang="es-SV" dirty="0"/>
          </a:p>
        </p:txBody>
      </p:sp>
      <p:sp>
        <p:nvSpPr>
          <p:cNvPr id="17" name="Marcador de texto 16"/>
          <p:cNvSpPr>
            <a:spLocks noGrp="1"/>
          </p:cNvSpPr>
          <p:nvPr>
            <p:ph type="body" sz="quarter" idx="12"/>
          </p:nvPr>
        </p:nvSpPr>
        <p:spPr>
          <a:xfrm>
            <a:off x="7379670" y="1664072"/>
            <a:ext cx="4618366" cy="4861419"/>
          </a:xfrm>
        </p:spPr>
        <p:txBody>
          <a:bodyPr/>
          <a:lstStyle/>
          <a:p>
            <a:r>
              <a:rPr lang="es-SV" dirty="0" smtClean="0"/>
              <a:t>Esta sub pantalla muestra un formulario donde se solicita los datos necesarios para agregar un nuevo </a:t>
            </a:r>
            <a:r>
              <a:rPr lang="es-SV" dirty="0"/>
              <a:t>Departamento</a:t>
            </a:r>
            <a:r>
              <a:rPr lang="es-SV" dirty="0" smtClean="0"/>
              <a:t> a la aplicación:</a:t>
            </a:r>
          </a:p>
          <a:p>
            <a:endParaRPr lang="es-SV" dirty="0" smtClean="0"/>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t>(</a:t>
            </a:r>
            <a:r>
              <a:rPr lang="es-SV" dirty="0" smtClean="0">
                <a:hlinkClick r:id="rId3" action="ppaction://hlinksldjump"/>
              </a:rPr>
              <a:t>Administrar </a:t>
            </a:r>
            <a:r>
              <a:rPr lang="es-SV" dirty="0">
                <a:hlinkClick r:id="rId3" action="ppaction://hlinksldjump"/>
              </a:rPr>
              <a:t>Departamentos</a:t>
            </a:r>
            <a:r>
              <a:rPr lang="es-SV" dirty="0" smtClean="0"/>
              <a:t>).</a:t>
            </a:r>
          </a:p>
          <a:p>
            <a:pPr marL="228600" indent="-228600">
              <a:buFont typeface="+mj-lt"/>
              <a:buAutoNum type="arabicPeriod"/>
            </a:pPr>
            <a:r>
              <a:rPr lang="es-SV" dirty="0" smtClean="0"/>
              <a:t>Campo Nombre: Nombre del Departamento </a:t>
            </a:r>
            <a:r>
              <a:rPr lang="es-SV" dirty="0"/>
              <a:t>a </a:t>
            </a:r>
            <a:r>
              <a:rPr lang="es-SV" dirty="0" smtClean="0"/>
              <a:t>agregar (</a:t>
            </a:r>
            <a:r>
              <a:rPr lang="es-SV" dirty="0" smtClean="0">
                <a:solidFill>
                  <a:srgbClr val="DA0000"/>
                </a:solidFill>
              </a:rPr>
              <a:t>campo obligatorio</a:t>
            </a:r>
            <a:r>
              <a:rPr lang="es-SV" dirty="0" smtClean="0"/>
              <a:t>).</a:t>
            </a:r>
          </a:p>
          <a:p>
            <a:pPr marL="228600" indent="-228600">
              <a:buFont typeface="+mj-lt"/>
              <a:buAutoNum type="arabicPeriod"/>
            </a:pPr>
            <a:r>
              <a:rPr lang="es-SV" dirty="0" smtClean="0"/>
              <a:t>Campo Descripción: Una breve descripción del Departamento a agregar </a:t>
            </a:r>
            <a:r>
              <a:rPr lang="es-SV" dirty="0"/>
              <a:t>(</a:t>
            </a:r>
            <a:r>
              <a:rPr lang="es-SV" dirty="0">
                <a:solidFill>
                  <a:srgbClr val="DA0000"/>
                </a:solidFill>
              </a:rPr>
              <a:t>campo obligatorio</a:t>
            </a:r>
            <a:r>
              <a:rPr lang="es-SV" dirty="0"/>
              <a:t>).</a:t>
            </a:r>
          </a:p>
          <a:p>
            <a:pPr marL="228600" indent="-228600">
              <a:buFont typeface="+mj-lt"/>
              <a:buAutoNum type="arabicPeriod"/>
            </a:pPr>
            <a:endParaRPr lang="es-SV" dirty="0" smtClean="0"/>
          </a:p>
          <a:p>
            <a:pPr marL="228600" indent="-228600">
              <a:buFont typeface="+mj-lt"/>
              <a:buAutoNum type="arabicPeriod"/>
            </a:pPr>
            <a:r>
              <a:rPr lang="es-SV" dirty="0" smtClean="0"/>
              <a:t>Botón </a:t>
            </a:r>
            <a:r>
              <a:rPr lang="es-SV" i="1" dirty="0" smtClean="0"/>
              <a:t>Guardar: </a:t>
            </a:r>
            <a:r>
              <a:rPr lang="es-SV" dirty="0" smtClean="0"/>
              <a:t>Este pequeño botón tiene la función de (como su nombre lo indicar) guardar la información del </a:t>
            </a:r>
            <a:r>
              <a:rPr lang="es-SV" dirty="0"/>
              <a:t>Departamento</a:t>
            </a:r>
            <a:r>
              <a:rPr lang="es-SV" dirty="0" smtClean="0"/>
              <a:t> en la base de datos, estará inicialmente inhabilitado y se habilitara hasta que se hayan llenado los campos requeridos.</a:t>
            </a:r>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649363" y="2292231"/>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1785986" y="2913193"/>
            <a:ext cx="328516" cy="262550"/>
          </a:xfrm>
          <a:prstGeom prst="wedgeRoundRectCallout">
            <a:avLst>
              <a:gd name="adj1" fmla="val 61801"/>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1785986" y="4102286"/>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1785986" y="3486150"/>
            <a:ext cx="328516" cy="262550"/>
          </a:xfrm>
          <a:prstGeom prst="wedgeRoundRectCallout">
            <a:avLst>
              <a:gd name="adj1" fmla="val 61799"/>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3839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15612" y="1556396"/>
            <a:ext cx="7058026" cy="3921830"/>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a:t>5</a:t>
            </a:r>
            <a:r>
              <a:rPr lang="es-SV" dirty="0" smtClean="0"/>
              <a:t>.2. Gestionar Departamentos</a:t>
            </a:r>
            <a:endParaRPr lang="es-SV" dirty="0"/>
          </a:p>
        </p:txBody>
      </p:sp>
      <p:sp>
        <p:nvSpPr>
          <p:cNvPr id="17" name="Marcador de texto 16"/>
          <p:cNvSpPr>
            <a:spLocks noGrp="1"/>
          </p:cNvSpPr>
          <p:nvPr>
            <p:ph type="body" sz="quarter" idx="12"/>
          </p:nvPr>
        </p:nvSpPr>
        <p:spPr>
          <a:xfrm>
            <a:off x="7379670" y="1664072"/>
            <a:ext cx="4618366" cy="4861419"/>
          </a:xfrm>
        </p:spPr>
        <p:txBody>
          <a:bodyPr/>
          <a:lstStyle/>
          <a:p>
            <a:r>
              <a:rPr lang="es-SV" dirty="0" smtClean="0"/>
              <a:t>Esta sub pantalla muestra una lista de todos los </a:t>
            </a:r>
            <a:r>
              <a:rPr lang="es-SV" dirty="0"/>
              <a:t>Departamentos</a:t>
            </a:r>
            <a:r>
              <a:rPr lang="es-SV" dirty="0" smtClean="0"/>
              <a:t> registrados en la aplicación y la información mas relevante de estos. Se muestran una serie de controles que cumplen con diferentes funciones y estos son:</a:t>
            </a:r>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t>(</a:t>
            </a:r>
            <a:r>
              <a:rPr lang="es-SV" dirty="0">
                <a:hlinkClick r:id="rId3" action="ppaction://hlinksldjump"/>
              </a:rPr>
              <a:t>Administrar Departamentos</a:t>
            </a:r>
            <a:r>
              <a:rPr lang="es-SV" dirty="0"/>
              <a:t>).</a:t>
            </a:r>
          </a:p>
          <a:p>
            <a:pPr marL="228600" indent="-228600">
              <a:buFont typeface="+mj-lt"/>
              <a:buAutoNum type="arabicPeriod"/>
            </a:pPr>
            <a:r>
              <a:rPr lang="es-SV" dirty="0" smtClean="0"/>
              <a:t>Barra de búsqueda: Facilita la búsqueda de Departamentos filtrando la tabla en base a lo escrito en el control. Permite búsquedas por nombre solamente.</a:t>
            </a:r>
          </a:p>
          <a:p>
            <a:pPr marL="228600" indent="-228600">
              <a:buFont typeface="+mj-lt"/>
              <a:buAutoNum type="arabicPeriod"/>
            </a:pPr>
            <a:r>
              <a:rPr lang="es-SV" dirty="0" smtClean="0"/>
              <a:t>Botón </a:t>
            </a:r>
            <a:r>
              <a:rPr lang="es-SV" i="1" dirty="0" smtClean="0"/>
              <a:t>Editar: </a:t>
            </a:r>
            <a:r>
              <a:rPr lang="es-SV" dirty="0" smtClean="0"/>
              <a:t>Permite modificar la información de ese Departamento en especifico. Abre una ventana modal sobre pantalla con un formulario para cambiar los datos del </a:t>
            </a:r>
            <a:r>
              <a:rPr lang="es-SV" dirty="0"/>
              <a:t>Departamento</a:t>
            </a:r>
            <a:r>
              <a:rPr lang="es-SV" dirty="0" smtClean="0"/>
              <a:t>.</a:t>
            </a:r>
          </a:p>
          <a:p>
            <a:pPr marL="228600" indent="-228600">
              <a:buFont typeface="+mj-lt"/>
              <a:buAutoNum type="arabicPeriod"/>
            </a:pPr>
            <a:r>
              <a:rPr lang="es-SV" dirty="0" smtClean="0"/>
              <a:t>Botón </a:t>
            </a:r>
            <a:r>
              <a:rPr lang="es-SV" i="1" dirty="0" smtClean="0"/>
              <a:t>Eliminar: </a:t>
            </a:r>
            <a:r>
              <a:rPr lang="es-SV" dirty="0" smtClean="0"/>
              <a:t>Este pequeño botón tiene la función de (como su nombre lo indica) Eliminar los datos de ese Departamento en especifico de la base de datos.</a:t>
            </a:r>
          </a:p>
          <a:p>
            <a:pPr marL="228600" indent="-228600">
              <a:buFont typeface="+mj-lt"/>
              <a:buAutoNum type="arabicPeriod"/>
            </a:pPr>
            <a:r>
              <a:rPr lang="es-SV" dirty="0"/>
              <a:t>Botones de paginación: Cuanto se tienen muchos registros en lugar de agregarlos hacia abajo creara una nueva “pagina” para poder </a:t>
            </a:r>
            <a:r>
              <a:rPr lang="es-SV" dirty="0" smtClean="0"/>
              <a:t>visualizarlos de manera mas ordenada.</a:t>
            </a:r>
            <a:endParaRPr lang="es-SV" i="1" dirty="0"/>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649363" y="2292231"/>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2500361" y="2160956"/>
            <a:ext cx="328516" cy="262550"/>
          </a:xfrm>
          <a:prstGeom prst="wedgeRoundRectCallout">
            <a:avLst>
              <a:gd name="adj1" fmla="val -38229"/>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6947771" y="3457582"/>
            <a:ext cx="328516" cy="262550"/>
          </a:xfrm>
          <a:prstGeom prst="wedgeRoundRectCallout">
            <a:avLst>
              <a:gd name="adj1" fmla="val -103466"/>
              <a:gd name="adj2" fmla="val 35291"/>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5521944" y="3457582"/>
            <a:ext cx="328516" cy="262550"/>
          </a:xfrm>
          <a:prstGeom prst="wedgeRoundRectCallout">
            <a:avLst>
              <a:gd name="adj1" fmla="val 44403"/>
              <a:gd name="adj2" fmla="val 106035"/>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
        <p:nvSpPr>
          <p:cNvPr id="36" name="Llamada rectangular redondeada 35"/>
          <p:cNvSpPr/>
          <p:nvPr/>
        </p:nvSpPr>
        <p:spPr>
          <a:xfrm>
            <a:off x="6506197" y="5472131"/>
            <a:ext cx="328516" cy="262550"/>
          </a:xfrm>
          <a:prstGeom prst="wedgeRoundRectCallout">
            <a:avLst>
              <a:gd name="adj1" fmla="val -6468"/>
              <a:gd name="adj2" fmla="val -9663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Tree>
    <p:extLst>
      <p:ext uri="{BB962C8B-B14F-4D97-AF65-F5344CB8AC3E}">
        <p14:creationId xmlns:p14="http://schemas.microsoft.com/office/powerpoint/2010/main" val="40535942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1783" y="2422731"/>
            <a:ext cx="3550638" cy="2012539"/>
          </a:xfrm>
        </p:spPr>
        <p:txBody>
          <a:bodyPr/>
          <a:lstStyle/>
          <a:p>
            <a:r>
              <a:rPr lang="es-SV" dirty="0"/>
              <a:t>6</a:t>
            </a:r>
            <a:r>
              <a:rPr lang="es-SV" dirty="0" smtClean="0"/>
              <a:t>. </a:t>
            </a:r>
            <a:r>
              <a:rPr lang="en-US" dirty="0" err="1"/>
              <a:t>Administrar</a:t>
            </a:r>
            <a:r>
              <a:rPr lang="en-US" dirty="0"/>
              <a:t> </a:t>
            </a:r>
            <a:r>
              <a:rPr lang="en-US" dirty="0" err="1"/>
              <a:t>Animales</a:t>
            </a:r>
            <a:endParaRPr lang="en-US" dirty="0"/>
          </a:p>
        </p:txBody>
      </p:sp>
      <p:sp>
        <p:nvSpPr>
          <p:cNvPr id="5" name="Marcador de texto 4"/>
          <p:cNvSpPr>
            <a:spLocks noGrp="1"/>
          </p:cNvSpPr>
          <p:nvPr>
            <p:ph type="body" sz="quarter" idx="12"/>
          </p:nvPr>
        </p:nvSpPr>
        <p:spPr>
          <a:xfrm>
            <a:off x="8331199" y="1315814"/>
            <a:ext cx="2863271" cy="1524368"/>
          </a:xfrm>
        </p:spPr>
        <p:txBody>
          <a:bodyPr>
            <a:normAutofit/>
          </a:bodyPr>
          <a:lstStyle/>
          <a:p>
            <a:r>
              <a:rPr lang="es-SV" dirty="0" smtClean="0"/>
              <a:t>Como su nombre lo indica este apartado tiene la función de agregar un nuevo tipo de Animal a la base de datos del sistema, admitidos por la Veterinaria.</a:t>
            </a:r>
            <a:endParaRPr lang="es-SV" dirty="0"/>
          </a:p>
        </p:txBody>
      </p:sp>
      <p:sp>
        <p:nvSpPr>
          <p:cNvPr id="6" name="Marcador de texto 5"/>
          <p:cNvSpPr>
            <a:spLocks noGrp="1"/>
          </p:cNvSpPr>
          <p:nvPr>
            <p:ph type="body" sz="quarter" idx="15"/>
          </p:nvPr>
        </p:nvSpPr>
        <p:spPr/>
        <p:txBody>
          <a:bodyPr>
            <a:normAutofit/>
          </a:bodyPr>
          <a:lstStyle/>
          <a:p>
            <a:r>
              <a:rPr lang="es-SV" dirty="0" smtClean="0"/>
              <a:t>Agregar Animal</a:t>
            </a:r>
            <a:endParaRPr lang="es-SV" dirty="0"/>
          </a:p>
        </p:txBody>
      </p:sp>
      <p:sp>
        <p:nvSpPr>
          <p:cNvPr id="7" name="Marcador de texto 6"/>
          <p:cNvSpPr>
            <a:spLocks noGrp="1"/>
          </p:cNvSpPr>
          <p:nvPr>
            <p:ph type="body" sz="quarter" idx="16"/>
          </p:nvPr>
        </p:nvSpPr>
        <p:spPr>
          <a:xfrm>
            <a:off x="4868348" y="4677074"/>
            <a:ext cx="2444652" cy="1557471"/>
          </a:xfrm>
        </p:spPr>
        <p:txBody>
          <a:bodyPr>
            <a:normAutofit lnSpcReduction="10000"/>
          </a:bodyPr>
          <a:lstStyle/>
          <a:p>
            <a:pPr algn="l"/>
            <a:r>
              <a:rPr lang="es-SV" dirty="0" smtClean="0"/>
              <a:t>En este apartado se puede ver la información de todos los tipos de Animales registrados en la aplicación al igual que la opción para modificar sus datos o eliminarlos de la base datos.</a:t>
            </a:r>
            <a:endParaRPr lang="es-SV" dirty="0"/>
          </a:p>
        </p:txBody>
      </p:sp>
      <p:sp>
        <p:nvSpPr>
          <p:cNvPr id="8" name="Marcador de texto 7"/>
          <p:cNvSpPr>
            <a:spLocks noGrp="1"/>
          </p:cNvSpPr>
          <p:nvPr>
            <p:ph type="body" sz="quarter" idx="17"/>
          </p:nvPr>
        </p:nvSpPr>
        <p:spPr>
          <a:xfrm>
            <a:off x="4868348" y="4237515"/>
            <a:ext cx="2654670" cy="390888"/>
          </a:xfrm>
        </p:spPr>
        <p:txBody>
          <a:bodyPr>
            <a:normAutofit/>
          </a:bodyPr>
          <a:lstStyle/>
          <a:p>
            <a:pPr algn="l"/>
            <a:r>
              <a:rPr lang="es-SV" dirty="0" smtClean="0"/>
              <a:t>Gestionar Animales</a:t>
            </a:r>
            <a:endParaRPr lang="es-SV" dirty="0"/>
          </a:p>
        </p:txBody>
      </p:sp>
      <p:sp>
        <p:nvSpPr>
          <p:cNvPr id="11" name="Rectángulo 10"/>
          <p:cNvSpPr/>
          <p:nvPr/>
        </p:nvSpPr>
        <p:spPr>
          <a:xfrm>
            <a:off x="3796146" y="3428205"/>
            <a:ext cx="540327" cy="3414617"/>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3" name="Rectángulo 12"/>
          <p:cNvSpPr/>
          <p:nvPr/>
        </p:nvSpPr>
        <p:spPr>
          <a:xfrm>
            <a:off x="11256433" y="718"/>
            <a:ext cx="540327" cy="3427487"/>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5" name="CuadroTexto 14"/>
          <p:cNvSpPr txBox="1"/>
          <p:nvPr/>
        </p:nvSpPr>
        <p:spPr>
          <a:xfrm>
            <a:off x="464202" y="4446241"/>
            <a:ext cx="3193397" cy="461665"/>
          </a:xfrm>
          <a:prstGeom prst="rect">
            <a:avLst/>
          </a:prstGeom>
          <a:noFill/>
        </p:spPr>
        <p:txBody>
          <a:bodyPr wrap="square" rtlCol="0">
            <a:spAutoFit/>
          </a:bodyPr>
          <a:lstStyle/>
          <a:p>
            <a:r>
              <a:rPr lang="es-SV" sz="1200" dirty="0" smtClean="0">
                <a:solidFill>
                  <a:srgbClr val="333333"/>
                </a:solidFill>
              </a:rPr>
              <a:t>Al ingresar a esta opción se nos mostraran los siguiente paneles:</a:t>
            </a:r>
            <a:endParaRPr lang="es-SV" sz="1200" dirty="0">
              <a:solidFill>
                <a:srgbClr val="333333"/>
              </a:solidFill>
            </a:endParaRPr>
          </a:p>
        </p:txBody>
      </p:sp>
      <p:pic>
        <p:nvPicPr>
          <p:cNvPr id="3" name="Imagen 2"/>
          <p:cNvPicPr>
            <a:picLocks noChangeAspect="1"/>
          </p:cNvPicPr>
          <p:nvPr/>
        </p:nvPicPr>
        <p:blipFill>
          <a:blip r:embed="rId2"/>
          <a:stretch>
            <a:fillRect/>
          </a:stretch>
        </p:blipFill>
        <p:spPr>
          <a:xfrm>
            <a:off x="3796146" y="0"/>
            <a:ext cx="4003962" cy="3417234"/>
          </a:xfrm>
          <a:prstGeom prst="rect">
            <a:avLst/>
          </a:prstGeom>
        </p:spPr>
      </p:pic>
      <p:pic>
        <p:nvPicPr>
          <p:cNvPr id="4" name="Imagen 3"/>
          <p:cNvPicPr>
            <a:picLocks noChangeAspect="1"/>
          </p:cNvPicPr>
          <p:nvPr/>
        </p:nvPicPr>
        <p:blipFill>
          <a:blip r:embed="rId3"/>
          <a:stretch>
            <a:fillRect/>
          </a:stretch>
        </p:blipFill>
        <p:spPr>
          <a:xfrm>
            <a:off x="7800108" y="3428204"/>
            <a:ext cx="3996652" cy="3414617"/>
          </a:xfrm>
          <a:prstGeom prst="rect">
            <a:avLst/>
          </a:prstGeom>
        </p:spPr>
      </p:pic>
    </p:spTree>
    <p:extLst>
      <p:ext uri="{BB962C8B-B14F-4D97-AF65-F5344CB8AC3E}">
        <p14:creationId xmlns:p14="http://schemas.microsoft.com/office/powerpoint/2010/main" val="32180201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85724" y="1314459"/>
            <a:ext cx="6815151" cy="3924249"/>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a:t>6</a:t>
            </a:r>
            <a:r>
              <a:rPr lang="es-SV" dirty="0" smtClean="0"/>
              <a:t>.1. Agregar Animales</a:t>
            </a:r>
            <a:endParaRPr lang="es-SV" dirty="0"/>
          </a:p>
        </p:txBody>
      </p:sp>
      <p:sp>
        <p:nvSpPr>
          <p:cNvPr id="17" name="Marcador de texto 16"/>
          <p:cNvSpPr>
            <a:spLocks noGrp="1"/>
          </p:cNvSpPr>
          <p:nvPr>
            <p:ph type="body" sz="quarter" idx="12"/>
          </p:nvPr>
        </p:nvSpPr>
        <p:spPr>
          <a:xfrm>
            <a:off x="7379670" y="1664072"/>
            <a:ext cx="4618366" cy="4861419"/>
          </a:xfrm>
        </p:spPr>
        <p:txBody>
          <a:bodyPr/>
          <a:lstStyle/>
          <a:p>
            <a:r>
              <a:rPr lang="es-SV" dirty="0" smtClean="0"/>
              <a:t>Esta sub pantalla muestra un formulario donde se solicita los datos necesarios para agregar un nuevo tipo de Animal a la aplicación:</a:t>
            </a:r>
          </a:p>
          <a:p>
            <a:endParaRPr lang="es-SV" dirty="0" smtClean="0"/>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t>(</a:t>
            </a:r>
            <a:r>
              <a:rPr lang="es-SV" dirty="0" smtClean="0">
                <a:hlinkClick r:id="rId3" action="ppaction://hlinksldjump"/>
              </a:rPr>
              <a:t>Administrar Animales</a:t>
            </a:r>
            <a:r>
              <a:rPr lang="es-SV" dirty="0" smtClean="0"/>
              <a:t>).</a:t>
            </a:r>
          </a:p>
          <a:p>
            <a:pPr marL="228600" indent="-228600">
              <a:buFont typeface="+mj-lt"/>
              <a:buAutoNum type="arabicPeriod"/>
            </a:pPr>
            <a:r>
              <a:rPr lang="es-SV" dirty="0" smtClean="0"/>
              <a:t>Campo Nombre: Nombre del tipo de Animal </a:t>
            </a:r>
            <a:r>
              <a:rPr lang="es-SV" dirty="0"/>
              <a:t>a </a:t>
            </a:r>
            <a:r>
              <a:rPr lang="es-SV" dirty="0" smtClean="0"/>
              <a:t>agregar (</a:t>
            </a:r>
            <a:r>
              <a:rPr lang="es-SV" dirty="0" smtClean="0">
                <a:solidFill>
                  <a:srgbClr val="DA0000"/>
                </a:solidFill>
              </a:rPr>
              <a:t>campo obligatorio</a:t>
            </a:r>
            <a:r>
              <a:rPr lang="es-SV" dirty="0" smtClean="0"/>
              <a:t>).</a:t>
            </a:r>
          </a:p>
          <a:p>
            <a:pPr marL="228600" indent="-228600">
              <a:buFont typeface="+mj-lt"/>
              <a:buAutoNum type="arabicPeriod"/>
            </a:pPr>
            <a:r>
              <a:rPr lang="es-SV" dirty="0" smtClean="0"/>
              <a:t>Campo Descripción: Una breve descripción del tipo de Animal a agregar </a:t>
            </a:r>
            <a:r>
              <a:rPr lang="es-SV" dirty="0"/>
              <a:t>(</a:t>
            </a:r>
            <a:r>
              <a:rPr lang="es-SV" dirty="0">
                <a:solidFill>
                  <a:srgbClr val="DA0000"/>
                </a:solidFill>
              </a:rPr>
              <a:t>campo obligatorio</a:t>
            </a:r>
            <a:r>
              <a:rPr lang="es-SV" dirty="0"/>
              <a:t>).</a:t>
            </a:r>
          </a:p>
          <a:p>
            <a:pPr marL="228600" indent="-228600">
              <a:buFont typeface="+mj-lt"/>
              <a:buAutoNum type="arabicPeriod"/>
            </a:pPr>
            <a:endParaRPr lang="es-SV" dirty="0" smtClean="0"/>
          </a:p>
          <a:p>
            <a:pPr marL="228600" indent="-228600">
              <a:buFont typeface="+mj-lt"/>
              <a:buAutoNum type="arabicPeriod"/>
            </a:pPr>
            <a:r>
              <a:rPr lang="es-SV" dirty="0" smtClean="0"/>
              <a:t>Botón </a:t>
            </a:r>
            <a:r>
              <a:rPr lang="es-SV" i="1" dirty="0" smtClean="0"/>
              <a:t>Guardar: </a:t>
            </a:r>
            <a:r>
              <a:rPr lang="es-SV" dirty="0" smtClean="0"/>
              <a:t>Este pequeño botón tiene la función de (como su nombre lo indicar) guardar la información del tipo de Animal en la base de datos, estará inicialmente inhabilitado y se habilitara hasta que se hayan llenado los campos requeridos.</a:t>
            </a:r>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649363" y="2292231"/>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2007346" y="2870014"/>
            <a:ext cx="328516" cy="262550"/>
          </a:xfrm>
          <a:prstGeom prst="wedgeRoundRectCallout">
            <a:avLst>
              <a:gd name="adj1" fmla="val 61801"/>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2007346" y="4094781"/>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2007346" y="3474550"/>
            <a:ext cx="328516" cy="262550"/>
          </a:xfrm>
          <a:prstGeom prst="wedgeRoundRectCallout">
            <a:avLst>
              <a:gd name="adj1" fmla="val 61799"/>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992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78341" y="1417846"/>
            <a:ext cx="7193580" cy="3917543"/>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smtClean="0"/>
              <a:t>6.2. Gestionar Animales</a:t>
            </a:r>
            <a:endParaRPr lang="es-SV" dirty="0"/>
          </a:p>
        </p:txBody>
      </p:sp>
      <p:sp>
        <p:nvSpPr>
          <p:cNvPr id="17" name="Marcador de texto 16"/>
          <p:cNvSpPr>
            <a:spLocks noGrp="1"/>
          </p:cNvSpPr>
          <p:nvPr>
            <p:ph type="body" sz="quarter" idx="12"/>
          </p:nvPr>
        </p:nvSpPr>
        <p:spPr>
          <a:xfrm>
            <a:off x="7379670" y="1664072"/>
            <a:ext cx="4618366" cy="4861419"/>
          </a:xfrm>
        </p:spPr>
        <p:txBody>
          <a:bodyPr/>
          <a:lstStyle/>
          <a:p>
            <a:r>
              <a:rPr lang="es-SV" dirty="0" smtClean="0"/>
              <a:t>Esta sub pantalla muestra una lista de todos los tipos de Animales registrados en la aplicación y la información mas relevante de estos. Se muestran una serie de controles que cumplen con diferentes funciones y estos son:</a:t>
            </a:r>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hlinkClick r:id="rId3" action="ppaction://hlinksldjump"/>
              </a:rPr>
              <a:t>Administrar Animales</a:t>
            </a:r>
            <a:r>
              <a:rPr lang="es-SV" dirty="0"/>
              <a:t>).</a:t>
            </a:r>
          </a:p>
          <a:p>
            <a:pPr marL="228600" indent="-228600">
              <a:buFont typeface="+mj-lt"/>
              <a:buAutoNum type="arabicPeriod"/>
            </a:pPr>
            <a:r>
              <a:rPr lang="es-SV" dirty="0" smtClean="0"/>
              <a:t>Barra de búsqueda: Facilita la búsqueda de Animales filtrando la tabla en base a lo escrito en el control. Permite búsquedas por nombre solamente.</a:t>
            </a:r>
          </a:p>
          <a:p>
            <a:pPr marL="228600" indent="-228600">
              <a:buFont typeface="+mj-lt"/>
              <a:buAutoNum type="arabicPeriod"/>
            </a:pPr>
            <a:r>
              <a:rPr lang="es-SV" dirty="0" smtClean="0"/>
              <a:t>Botón </a:t>
            </a:r>
            <a:r>
              <a:rPr lang="es-SV" i="1" dirty="0" smtClean="0"/>
              <a:t>Editar: </a:t>
            </a:r>
            <a:r>
              <a:rPr lang="es-SV" dirty="0" smtClean="0"/>
              <a:t>Permite modificar la información de ese tipo </a:t>
            </a:r>
            <a:r>
              <a:rPr lang="es-SV" dirty="0"/>
              <a:t>de </a:t>
            </a:r>
            <a:r>
              <a:rPr lang="es-SV" dirty="0" smtClean="0"/>
              <a:t>Animal en especifico. Abre una ventana modal sobre pantalla con un formulario para cambiar los datos del </a:t>
            </a:r>
            <a:r>
              <a:rPr lang="es-SV" dirty="0"/>
              <a:t>tipo de </a:t>
            </a:r>
            <a:r>
              <a:rPr lang="es-SV" dirty="0" smtClean="0"/>
              <a:t>Animal.</a:t>
            </a:r>
          </a:p>
          <a:p>
            <a:pPr marL="228600" indent="-228600">
              <a:buFont typeface="+mj-lt"/>
              <a:buAutoNum type="arabicPeriod"/>
            </a:pPr>
            <a:r>
              <a:rPr lang="es-SV" dirty="0" smtClean="0"/>
              <a:t>Botón </a:t>
            </a:r>
            <a:r>
              <a:rPr lang="es-SV" i="1" dirty="0" smtClean="0"/>
              <a:t>Eliminar: </a:t>
            </a:r>
            <a:r>
              <a:rPr lang="es-SV" dirty="0" smtClean="0"/>
              <a:t>Este botón tiene la función de (como su nombre lo indica) Eliminar los datos de ese </a:t>
            </a:r>
            <a:r>
              <a:rPr lang="es-SV" dirty="0"/>
              <a:t>tipo de Animal</a:t>
            </a:r>
            <a:r>
              <a:rPr lang="es-SV" dirty="0" smtClean="0"/>
              <a:t> en especifico de la base de datos.</a:t>
            </a:r>
          </a:p>
          <a:p>
            <a:pPr marL="228600" indent="-228600">
              <a:buFont typeface="+mj-lt"/>
              <a:buAutoNum type="arabicPeriod"/>
            </a:pPr>
            <a:r>
              <a:rPr lang="es-SV" dirty="0"/>
              <a:t>Botones de paginación: Cuanto se tienen muchos registros en lugar de agregarlos hacia abajo creara una nueva “pagina” para poder </a:t>
            </a:r>
            <a:r>
              <a:rPr lang="es-SV" dirty="0" smtClean="0"/>
              <a:t>visualizarlos de manera mas ordenada.</a:t>
            </a:r>
            <a:endParaRPr lang="es-SV" i="1" dirty="0"/>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649363" y="2292231"/>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2500361" y="2160956"/>
            <a:ext cx="328516" cy="262550"/>
          </a:xfrm>
          <a:prstGeom prst="wedgeRoundRectCallout">
            <a:avLst>
              <a:gd name="adj1" fmla="val -38229"/>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6947771" y="3457582"/>
            <a:ext cx="328516" cy="262550"/>
          </a:xfrm>
          <a:prstGeom prst="wedgeRoundRectCallout">
            <a:avLst>
              <a:gd name="adj1" fmla="val -103466"/>
              <a:gd name="adj2" fmla="val 35291"/>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5521944" y="3457582"/>
            <a:ext cx="328516" cy="262550"/>
          </a:xfrm>
          <a:prstGeom prst="wedgeRoundRectCallout">
            <a:avLst>
              <a:gd name="adj1" fmla="val 44403"/>
              <a:gd name="adj2" fmla="val 106035"/>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
        <p:nvSpPr>
          <p:cNvPr id="36" name="Llamada rectangular redondeada 35"/>
          <p:cNvSpPr/>
          <p:nvPr/>
        </p:nvSpPr>
        <p:spPr>
          <a:xfrm>
            <a:off x="6506197" y="5472131"/>
            <a:ext cx="328516" cy="262550"/>
          </a:xfrm>
          <a:prstGeom prst="wedgeRoundRectCallout">
            <a:avLst>
              <a:gd name="adj1" fmla="val -6468"/>
              <a:gd name="adj2" fmla="val -9663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Tree>
    <p:extLst>
      <p:ext uri="{BB962C8B-B14F-4D97-AF65-F5344CB8AC3E}">
        <p14:creationId xmlns:p14="http://schemas.microsoft.com/office/powerpoint/2010/main" val="39083257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387598" y="332509"/>
            <a:ext cx="3754581" cy="2287891"/>
          </a:xfrm>
        </p:spPr>
        <p:txBody>
          <a:bodyPr>
            <a:normAutofit/>
          </a:bodyPr>
          <a:lstStyle/>
          <a:p>
            <a:r>
              <a:rPr lang="es-SV" dirty="0" smtClean="0"/>
              <a:t>7. </a:t>
            </a:r>
            <a:r>
              <a:rPr lang="en-US" dirty="0" err="1"/>
              <a:t>Ver</a:t>
            </a:r>
            <a:r>
              <a:rPr lang="en-US" dirty="0"/>
              <a:t> </a:t>
            </a:r>
            <a:r>
              <a:rPr lang="en-US" dirty="0" err="1"/>
              <a:t>Mensajería</a:t>
            </a:r>
            <a:r>
              <a:rPr lang="en-US" dirty="0"/>
              <a:t/>
            </a:r>
            <a:br>
              <a:rPr lang="en-US" dirty="0"/>
            </a:br>
            <a:endParaRPr lang="es-SV" dirty="0"/>
          </a:p>
        </p:txBody>
      </p:sp>
      <p:sp>
        <p:nvSpPr>
          <p:cNvPr id="8" name="Marcador de texto 7"/>
          <p:cNvSpPr>
            <a:spLocks noGrp="1"/>
          </p:cNvSpPr>
          <p:nvPr>
            <p:ph type="body" sz="quarter" idx="24"/>
          </p:nvPr>
        </p:nvSpPr>
        <p:spPr>
          <a:xfrm>
            <a:off x="387597" y="2620400"/>
            <a:ext cx="3754581" cy="3842415"/>
          </a:xfrm>
        </p:spPr>
        <p:txBody>
          <a:bodyPr>
            <a:normAutofit fontScale="92500" lnSpcReduction="20000"/>
          </a:bodyPr>
          <a:lstStyle/>
          <a:p>
            <a:r>
              <a:rPr lang="es-SV" dirty="0" smtClean="0"/>
              <a:t>En este apartado se muestran todos los mensajes que recibe la empresa a través del formulario de </a:t>
            </a:r>
            <a:r>
              <a:rPr lang="es-SV" dirty="0" smtClean="0">
                <a:hlinkClick r:id="rId2" action="ppaction://hlinksldjump"/>
              </a:rPr>
              <a:t>Contacto</a:t>
            </a:r>
            <a:r>
              <a:rPr lang="es-SV" dirty="0" smtClean="0"/>
              <a:t> de la </a:t>
            </a:r>
            <a:r>
              <a:rPr lang="es-SV" dirty="0" smtClean="0">
                <a:hlinkClick r:id="rId3" action="ppaction://hlinksldjump"/>
              </a:rPr>
              <a:t>Pagina de inicio</a:t>
            </a:r>
            <a:r>
              <a:rPr lang="es-SV" dirty="0" smtClean="0"/>
              <a:t>. Cuenta con una </a:t>
            </a:r>
            <a:r>
              <a:rPr lang="es-SV" dirty="0"/>
              <a:t>serie de controles que cumplen con diferentes funciones y estos son</a:t>
            </a:r>
            <a:r>
              <a:rPr lang="es-SV" dirty="0" smtClean="0"/>
              <a:t>:</a:t>
            </a:r>
          </a:p>
          <a:p>
            <a:pPr marL="228600" indent="-228600">
              <a:buFont typeface="+mj-lt"/>
              <a:buAutoNum type="arabicPeriod"/>
            </a:pPr>
            <a:r>
              <a:rPr lang="es-SV" dirty="0"/>
              <a:t>Barra de búsqueda: Facilita la búsqueda </a:t>
            </a:r>
            <a:r>
              <a:rPr lang="es-SV" dirty="0" smtClean="0"/>
              <a:t>de Mensajes </a:t>
            </a:r>
            <a:r>
              <a:rPr lang="es-SV" dirty="0"/>
              <a:t>filtrando la tabla en base a lo escrito en el control. Permite búsquedas por </a:t>
            </a:r>
            <a:r>
              <a:rPr lang="es-SV" dirty="0" smtClean="0"/>
              <a:t>Email solamente</a:t>
            </a:r>
            <a:r>
              <a:rPr lang="es-SV" dirty="0"/>
              <a:t>.</a:t>
            </a:r>
          </a:p>
          <a:p>
            <a:pPr marL="228600" indent="-228600">
              <a:buFont typeface="+mj-lt"/>
              <a:buAutoNum type="arabicPeriod"/>
            </a:pPr>
            <a:r>
              <a:rPr lang="es-SV" dirty="0"/>
              <a:t>Botón </a:t>
            </a:r>
            <a:r>
              <a:rPr lang="es-SV" i="1" dirty="0"/>
              <a:t>Ver </a:t>
            </a:r>
            <a:r>
              <a:rPr lang="es-SV" i="1" dirty="0" smtClean="0"/>
              <a:t>Mensaje: </a:t>
            </a:r>
            <a:r>
              <a:rPr lang="es-SV" dirty="0"/>
              <a:t>Permite ver </a:t>
            </a:r>
            <a:r>
              <a:rPr lang="es-SV" dirty="0" smtClean="0"/>
              <a:t>mas </a:t>
            </a:r>
            <a:r>
              <a:rPr lang="es-SV" dirty="0"/>
              <a:t>información de ese </a:t>
            </a:r>
            <a:r>
              <a:rPr lang="es-SV" dirty="0" smtClean="0"/>
              <a:t>Mensaje en </a:t>
            </a:r>
            <a:r>
              <a:rPr lang="es-SV" dirty="0"/>
              <a:t>especifico. Abre una ventana modal sobre pantalla con la información.</a:t>
            </a:r>
          </a:p>
          <a:p>
            <a:pPr marL="228600" indent="-228600">
              <a:buFont typeface="+mj-lt"/>
              <a:buAutoNum type="arabicPeriod"/>
            </a:pPr>
            <a:r>
              <a:rPr lang="es-SV" dirty="0" smtClean="0"/>
              <a:t>Botón </a:t>
            </a:r>
            <a:r>
              <a:rPr lang="es-SV" i="1" dirty="0"/>
              <a:t>Eliminar: </a:t>
            </a:r>
            <a:r>
              <a:rPr lang="es-SV" dirty="0"/>
              <a:t>Este botón tiene la función de (como su nombre lo indica) Eliminar </a:t>
            </a:r>
            <a:r>
              <a:rPr lang="es-SV" dirty="0" smtClean="0"/>
              <a:t>ese </a:t>
            </a:r>
            <a:r>
              <a:rPr lang="es-SV" dirty="0"/>
              <a:t>Mensaje </a:t>
            </a:r>
            <a:r>
              <a:rPr lang="es-SV" dirty="0" smtClean="0"/>
              <a:t>en </a:t>
            </a:r>
            <a:r>
              <a:rPr lang="es-SV" dirty="0"/>
              <a:t>especifico de la base de datos.</a:t>
            </a:r>
          </a:p>
          <a:p>
            <a:pPr marL="228600" indent="-228600">
              <a:buFont typeface="+mj-lt"/>
              <a:buAutoNum type="arabicPeriod"/>
            </a:pPr>
            <a:r>
              <a:rPr lang="es-SV" dirty="0"/>
              <a:t>Botones de paginación: Cuanto se tienen muchos registros en lugar de agregarlos hacia abajo creara una nueva “pagina” para poder visualizarlos de manera mas ordenada.</a:t>
            </a:r>
            <a:endParaRPr lang="es-SV" i="1" dirty="0"/>
          </a:p>
          <a:p>
            <a:pPr marL="228600" indent="-228600">
              <a:buFont typeface="+mj-lt"/>
              <a:buAutoNum type="arabicPeriod"/>
            </a:pPr>
            <a:endParaRPr lang="es-SV" dirty="0" smtClean="0"/>
          </a:p>
        </p:txBody>
      </p:sp>
      <p:pic>
        <p:nvPicPr>
          <p:cNvPr id="9" name="Imagen 8"/>
          <p:cNvPicPr>
            <a:picLocks noChangeAspect="1"/>
          </p:cNvPicPr>
          <p:nvPr/>
        </p:nvPicPr>
        <p:blipFill>
          <a:blip r:embed="rId4"/>
          <a:stretch>
            <a:fillRect/>
          </a:stretch>
        </p:blipFill>
        <p:spPr>
          <a:xfrm>
            <a:off x="4336472" y="635698"/>
            <a:ext cx="7608743" cy="5576531"/>
          </a:xfrm>
          <a:prstGeom prst="rect">
            <a:avLst/>
          </a:prstGeom>
        </p:spPr>
      </p:pic>
      <p:sp>
        <p:nvSpPr>
          <p:cNvPr id="10" name="Llamada rectangular redondeada 9"/>
          <p:cNvSpPr/>
          <p:nvPr/>
        </p:nvSpPr>
        <p:spPr>
          <a:xfrm>
            <a:off x="6232745" y="1345179"/>
            <a:ext cx="328516" cy="262550"/>
          </a:xfrm>
          <a:prstGeom prst="wedgeRoundRectCallout">
            <a:avLst>
              <a:gd name="adj1" fmla="val 78274"/>
              <a:gd name="adj2" fmla="val 94326"/>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11" name="Llamada rectangular redondeada 10"/>
          <p:cNvSpPr/>
          <p:nvPr/>
        </p:nvSpPr>
        <p:spPr>
          <a:xfrm>
            <a:off x="9724091" y="2998812"/>
            <a:ext cx="328516" cy="262550"/>
          </a:xfrm>
          <a:prstGeom prst="wedgeRoundRectCallout">
            <a:avLst>
              <a:gd name="adj1" fmla="val 74056"/>
              <a:gd name="adj2" fmla="val 73218"/>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12" name="Llamada rectangular redondeada 11"/>
          <p:cNvSpPr/>
          <p:nvPr/>
        </p:nvSpPr>
        <p:spPr>
          <a:xfrm>
            <a:off x="11442054" y="3129047"/>
            <a:ext cx="328516" cy="262550"/>
          </a:xfrm>
          <a:prstGeom prst="wedgeRoundRectCallout">
            <a:avLst>
              <a:gd name="adj1" fmla="val -128375"/>
              <a:gd name="adj2" fmla="val 36280"/>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sp>
        <p:nvSpPr>
          <p:cNvPr id="13" name="Llamada rectangular redondeada 12"/>
          <p:cNvSpPr/>
          <p:nvPr/>
        </p:nvSpPr>
        <p:spPr>
          <a:xfrm>
            <a:off x="11277796" y="6200265"/>
            <a:ext cx="328516" cy="262550"/>
          </a:xfrm>
          <a:prstGeom prst="wedgeRoundRectCallout">
            <a:avLst>
              <a:gd name="adj1" fmla="val -115723"/>
              <a:gd name="adj2" fmla="val -74536"/>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Tree>
    <p:extLst>
      <p:ext uri="{BB962C8B-B14F-4D97-AF65-F5344CB8AC3E}">
        <p14:creationId xmlns:p14="http://schemas.microsoft.com/office/powerpoint/2010/main" val="32501632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7452784" y="3283527"/>
            <a:ext cx="4739216" cy="263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2" name="Título 1"/>
          <p:cNvSpPr>
            <a:spLocks noGrp="1"/>
          </p:cNvSpPr>
          <p:nvPr>
            <p:ph type="title"/>
          </p:nvPr>
        </p:nvSpPr>
        <p:spPr>
          <a:xfrm>
            <a:off x="7452784" y="246307"/>
            <a:ext cx="3443817" cy="1913540"/>
          </a:xfrm>
        </p:spPr>
        <p:txBody>
          <a:bodyPr/>
          <a:lstStyle/>
          <a:p>
            <a:r>
              <a:rPr lang="es-SV" dirty="0" smtClean="0"/>
              <a:t>Modulo de </a:t>
            </a:r>
            <a:r>
              <a:rPr lang="es-SV" dirty="0" smtClean="0"/>
              <a:t>Bodeguero</a:t>
            </a:r>
            <a:endParaRPr lang="en-US" dirty="0"/>
          </a:p>
        </p:txBody>
      </p:sp>
      <p:sp>
        <p:nvSpPr>
          <p:cNvPr id="3" name="Marcador de texto 2"/>
          <p:cNvSpPr>
            <a:spLocks noGrp="1"/>
          </p:cNvSpPr>
          <p:nvPr>
            <p:ph type="body" sz="quarter" idx="12"/>
          </p:nvPr>
        </p:nvSpPr>
        <p:spPr>
          <a:xfrm>
            <a:off x="7452784" y="2369197"/>
            <a:ext cx="4739216" cy="4488803"/>
          </a:xfrm>
        </p:spPr>
        <p:txBody>
          <a:bodyPr>
            <a:normAutofit/>
          </a:bodyPr>
          <a:lstStyle/>
          <a:p>
            <a:r>
              <a:rPr lang="es-SV" dirty="0" smtClean="0"/>
              <a:t>El modulo de bodeguero comparte algunas opciones con el </a:t>
            </a:r>
            <a:r>
              <a:rPr lang="es-SV" dirty="0" smtClean="0">
                <a:hlinkClick r:id="rId2" action="ppaction://hlinksldjump"/>
              </a:rPr>
              <a:t>Modulo de Administrador</a:t>
            </a:r>
            <a:r>
              <a:rPr lang="es-SV" dirty="0" smtClean="0"/>
              <a:t> ya que </a:t>
            </a:r>
            <a:r>
              <a:rPr lang="es-SV" dirty="0" smtClean="0"/>
              <a:t>la función de este rol es gestionar los productos y medicamentos que dispone la veterinaria.</a:t>
            </a:r>
            <a:r>
              <a:rPr lang="es-SV" dirty="0" smtClean="0"/>
              <a:t> </a:t>
            </a:r>
            <a:r>
              <a:rPr lang="es-SV" dirty="0" smtClean="0"/>
              <a:t>Aparecerá en pantalla un menú lateral con todas las categorías disponibles para gestionar, estas son:</a:t>
            </a:r>
          </a:p>
          <a:p>
            <a:endParaRPr lang="es-SV" dirty="0" smtClean="0"/>
          </a:p>
          <a:p>
            <a:pPr marL="228600" indent="-228600">
              <a:buFont typeface="+mj-lt"/>
              <a:buAutoNum type="arabicPeriod"/>
            </a:pPr>
            <a:r>
              <a:rPr lang="es-SV" dirty="0" smtClean="0">
                <a:hlinkClick r:id="rId3" action="ppaction://hlinksldjump"/>
              </a:rPr>
              <a:t>Administrar </a:t>
            </a:r>
            <a:r>
              <a:rPr lang="es-SV" dirty="0" smtClean="0">
                <a:hlinkClick r:id="rId3" action="ppaction://hlinksldjump"/>
              </a:rPr>
              <a:t>Proveedores.</a:t>
            </a:r>
            <a:endParaRPr lang="es-SV" dirty="0" smtClean="0"/>
          </a:p>
          <a:p>
            <a:pPr marL="228600" indent="-228600">
              <a:buFont typeface="+mj-lt"/>
              <a:buAutoNum type="arabicPeriod"/>
            </a:pPr>
            <a:r>
              <a:rPr lang="es-SV" dirty="0" smtClean="0">
                <a:hlinkClick r:id="rId4" action="ppaction://hlinksldjump"/>
              </a:rPr>
              <a:t>Administrar Productos</a:t>
            </a:r>
            <a:endParaRPr lang="es-SV" dirty="0" smtClean="0"/>
          </a:p>
          <a:p>
            <a:pPr marL="228600" indent="-228600">
              <a:buFont typeface="+mj-lt"/>
              <a:buAutoNum type="arabicPeriod"/>
            </a:pPr>
            <a:r>
              <a:rPr lang="es-SV" dirty="0" smtClean="0">
                <a:hlinkClick r:id="rId5" action="ppaction://hlinksldjump"/>
              </a:rPr>
              <a:t>Administrar</a:t>
            </a:r>
            <a:r>
              <a:rPr lang="en-US" dirty="0" smtClean="0">
                <a:hlinkClick r:id="rId5" action="ppaction://hlinksldjump"/>
              </a:rPr>
              <a:t> Medicamentos</a:t>
            </a:r>
            <a:endParaRPr lang="en-US" dirty="0" smtClean="0"/>
          </a:p>
          <a:p>
            <a:pPr marL="228600" indent="-228600">
              <a:buFont typeface="+mj-lt"/>
              <a:buAutoNum type="arabicPeriod"/>
            </a:pPr>
            <a:r>
              <a:rPr lang="es-SV" noProof="1" smtClean="0"/>
              <a:t>Editar </a:t>
            </a:r>
            <a:r>
              <a:rPr lang="es-SV" noProof="1" smtClean="0"/>
              <a:t>Perfil</a:t>
            </a:r>
          </a:p>
          <a:p>
            <a:pPr marL="228600" indent="-228600">
              <a:buFont typeface="+mj-lt"/>
              <a:buAutoNum type="arabicPeriod"/>
            </a:pPr>
            <a:r>
              <a:rPr lang="es-SV" noProof="1" smtClean="0"/>
              <a:t>Cerrar Sesión</a:t>
            </a:r>
          </a:p>
          <a:p>
            <a:pPr marL="228600" indent="-228600">
              <a:buFont typeface="+mj-lt"/>
              <a:buAutoNum type="arabicPeriod"/>
            </a:pPr>
            <a:endParaRPr lang="es-SV" dirty="0" smtClean="0"/>
          </a:p>
          <a:p>
            <a:pPr marL="228600" indent="-228600">
              <a:buFont typeface="+mj-lt"/>
              <a:buAutoNum type="arabicPeriod"/>
            </a:pPr>
            <a:endParaRPr lang="en-US" dirty="0"/>
          </a:p>
        </p:txBody>
      </p:sp>
      <p:cxnSp>
        <p:nvCxnSpPr>
          <p:cNvPr id="11" name="Conector recto 10"/>
          <p:cNvCxnSpPr/>
          <p:nvPr/>
        </p:nvCxnSpPr>
        <p:spPr>
          <a:xfrm>
            <a:off x="7452784" y="2159847"/>
            <a:ext cx="47392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Imagen 3"/>
          <p:cNvPicPr>
            <a:picLocks noChangeAspect="1"/>
          </p:cNvPicPr>
          <p:nvPr/>
        </p:nvPicPr>
        <p:blipFill>
          <a:blip r:embed="rId6"/>
          <a:stretch>
            <a:fillRect/>
          </a:stretch>
        </p:blipFill>
        <p:spPr>
          <a:xfrm>
            <a:off x="1496289" y="1675246"/>
            <a:ext cx="4708575" cy="2661227"/>
          </a:xfrm>
          <a:prstGeom prst="rect">
            <a:avLst/>
          </a:prstGeom>
        </p:spPr>
      </p:pic>
    </p:spTree>
    <p:extLst>
      <p:ext uri="{BB962C8B-B14F-4D97-AF65-F5344CB8AC3E}">
        <p14:creationId xmlns:p14="http://schemas.microsoft.com/office/powerpoint/2010/main" val="29512675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7452784" y="3283527"/>
            <a:ext cx="4739216" cy="263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2" name="Título 1"/>
          <p:cNvSpPr>
            <a:spLocks noGrp="1"/>
          </p:cNvSpPr>
          <p:nvPr>
            <p:ph type="title"/>
          </p:nvPr>
        </p:nvSpPr>
        <p:spPr>
          <a:xfrm>
            <a:off x="7452784" y="246307"/>
            <a:ext cx="3443817" cy="1913540"/>
          </a:xfrm>
        </p:spPr>
        <p:txBody>
          <a:bodyPr/>
          <a:lstStyle/>
          <a:p>
            <a:r>
              <a:rPr lang="es-SV" dirty="0" smtClean="0"/>
              <a:t>Modulo de </a:t>
            </a:r>
            <a:r>
              <a:rPr lang="es-SV" dirty="0" smtClean="0"/>
              <a:t>Veterinario </a:t>
            </a:r>
            <a:endParaRPr lang="en-US" dirty="0"/>
          </a:p>
        </p:txBody>
      </p:sp>
      <p:sp>
        <p:nvSpPr>
          <p:cNvPr id="3" name="Marcador de texto 2"/>
          <p:cNvSpPr>
            <a:spLocks noGrp="1"/>
          </p:cNvSpPr>
          <p:nvPr>
            <p:ph type="body" sz="quarter" idx="12"/>
          </p:nvPr>
        </p:nvSpPr>
        <p:spPr>
          <a:xfrm>
            <a:off x="7452784" y="2369197"/>
            <a:ext cx="4739216" cy="4488803"/>
          </a:xfrm>
        </p:spPr>
        <p:txBody>
          <a:bodyPr>
            <a:normAutofit/>
          </a:bodyPr>
          <a:lstStyle/>
          <a:p>
            <a:r>
              <a:rPr lang="es-SV" dirty="0" smtClean="0"/>
              <a:t>Vista general del Modulo de Veterinario (</a:t>
            </a:r>
            <a:r>
              <a:rPr lang="es-SV" dirty="0" smtClean="0">
                <a:solidFill>
                  <a:srgbClr val="FF0000"/>
                </a:solidFill>
              </a:rPr>
              <a:t>en desarrollo</a:t>
            </a:r>
            <a:r>
              <a:rPr lang="es-SV" dirty="0" smtClean="0"/>
              <a:t>). Aparecerá </a:t>
            </a:r>
            <a:r>
              <a:rPr lang="es-SV" dirty="0" smtClean="0"/>
              <a:t>en pantalla un menú lateral con todas las categorías disponibles para gestionar, estas son:</a:t>
            </a:r>
          </a:p>
          <a:p>
            <a:endParaRPr lang="es-SV" dirty="0" smtClean="0"/>
          </a:p>
          <a:p>
            <a:pPr marL="228600" indent="-228600">
              <a:buFont typeface="+mj-lt"/>
              <a:buAutoNum type="arabicPeriod"/>
            </a:pPr>
            <a:r>
              <a:rPr lang="es-SV" noProof="1" smtClean="0"/>
              <a:t>Editar </a:t>
            </a:r>
            <a:r>
              <a:rPr lang="es-SV" noProof="1" smtClean="0"/>
              <a:t>Perfil</a:t>
            </a:r>
          </a:p>
          <a:p>
            <a:pPr marL="228600" indent="-228600">
              <a:buFont typeface="+mj-lt"/>
              <a:buAutoNum type="arabicPeriod"/>
            </a:pPr>
            <a:r>
              <a:rPr lang="es-SV" noProof="1" smtClean="0"/>
              <a:t>Cerrar Sesión</a:t>
            </a:r>
          </a:p>
          <a:p>
            <a:pPr marL="228600" indent="-228600">
              <a:buFont typeface="+mj-lt"/>
              <a:buAutoNum type="arabicPeriod"/>
            </a:pPr>
            <a:endParaRPr lang="es-SV" dirty="0" smtClean="0"/>
          </a:p>
          <a:p>
            <a:pPr marL="228600" indent="-228600">
              <a:buFont typeface="+mj-lt"/>
              <a:buAutoNum type="arabicPeriod"/>
            </a:pPr>
            <a:endParaRPr lang="en-US" dirty="0"/>
          </a:p>
        </p:txBody>
      </p:sp>
      <p:cxnSp>
        <p:nvCxnSpPr>
          <p:cNvPr id="11" name="Conector recto 10"/>
          <p:cNvCxnSpPr/>
          <p:nvPr/>
        </p:nvCxnSpPr>
        <p:spPr>
          <a:xfrm>
            <a:off x="7452784" y="2159847"/>
            <a:ext cx="47392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2"/>
          <a:stretch>
            <a:fillRect/>
          </a:stretch>
        </p:blipFill>
        <p:spPr>
          <a:xfrm>
            <a:off x="1482434" y="1686111"/>
            <a:ext cx="4752110" cy="2664216"/>
          </a:xfrm>
          <a:prstGeom prst="rect">
            <a:avLst/>
          </a:prstGeom>
        </p:spPr>
      </p:pic>
    </p:spTree>
    <p:extLst>
      <p:ext uri="{BB962C8B-B14F-4D97-AF65-F5344CB8AC3E}">
        <p14:creationId xmlns:p14="http://schemas.microsoft.com/office/powerpoint/2010/main" val="11819108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7452784" y="3283527"/>
            <a:ext cx="4739216" cy="263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2" name="Título 1"/>
          <p:cNvSpPr>
            <a:spLocks noGrp="1"/>
          </p:cNvSpPr>
          <p:nvPr>
            <p:ph type="title"/>
          </p:nvPr>
        </p:nvSpPr>
        <p:spPr>
          <a:xfrm>
            <a:off x="7452784" y="246307"/>
            <a:ext cx="3443817" cy="1913540"/>
          </a:xfrm>
        </p:spPr>
        <p:txBody>
          <a:bodyPr/>
          <a:lstStyle/>
          <a:p>
            <a:r>
              <a:rPr lang="es-SV" dirty="0" smtClean="0"/>
              <a:t>Modulo de </a:t>
            </a:r>
            <a:r>
              <a:rPr lang="es-SV" dirty="0" smtClean="0"/>
              <a:t>Secretaria</a:t>
            </a:r>
            <a:endParaRPr lang="en-US" dirty="0"/>
          </a:p>
        </p:txBody>
      </p:sp>
      <p:sp>
        <p:nvSpPr>
          <p:cNvPr id="3" name="Marcador de texto 2"/>
          <p:cNvSpPr>
            <a:spLocks noGrp="1"/>
          </p:cNvSpPr>
          <p:nvPr>
            <p:ph type="body" sz="quarter" idx="12"/>
          </p:nvPr>
        </p:nvSpPr>
        <p:spPr>
          <a:xfrm>
            <a:off x="7452784" y="2369197"/>
            <a:ext cx="4739216" cy="4488803"/>
          </a:xfrm>
        </p:spPr>
        <p:txBody>
          <a:bodyPr>
            <a:normAutofit/>
          </a:bodyPr>
          <a:lstStyle/>
          <a:p>
            <a:r>
              <a:rPr lang="es-SV" dirty="0" smtClean="0"/>
              <a:t>Vista general del Modulo </a:t>
            </a:r>
            <a:r>
              <a:rPr lang="es-SV" dirty="0"/>
              <a:t>de Secretaria (</a:t>
            </a:r>
            <a:r>
              <a:rPr lang="es-SV" dirty="0">
                <a:solidFill>
                  <a:srgbClr val="FF0000"/>
                </a:solidFill>
              </a:rPr>
              <a:t>en desarrollo</a:t>
            </a:r>
            <a:r>
              <a:rPr lang="es-SV" dirty="0" smtClean="0"/>
              <a:t>).</a:t>
            </a:r>
            <a:r>
              <a:rPr lang="es-SV" dirty="0" smtClean="0"/>
              <a:t> </a:t>
            </a:r>
            <a:r>
              <a:rPr lang="es-SV" dirty="0" smtClean="0"/>
              <a:t>Aparecerá en pantalla un menú lateral con todas las </a:t>
            </a:r>
            <a:r>
              <a:rPr lang="es-SV" dirty="0" smtClean="0"/>
              <a:t>opciones disponibles, </a:t>
            </a:r>
            <a:r>
              <a:rPr lang="es-SV" dirty="0" smtClean="0"/>
              <a:t>estas son:</a:t>
            </a:r>
          </a:p>
          <a:p>
            <a:endParaRPr lang="es-SV" dirty="0" smtClean="0"/>
          </a:p>
          <a:p>
            <a:pPr marL="228600" indent="-228600">
              <a:buFont typeface="+mj-lt"/>
              <a:buAutoNum type="arabicPeriod"/>
            </a:pPr>
            <a:r>
              <a:rPr lang="es-SV" dirty="0" smtClean="0">
                <a:hlinkClick r:id="rId2" action="ppaction://hlinksldjump"/>
              </a:rPr>
              <a:t>Ver Mensajes</a:t>
            </a:r>
            <a:endParaRPr lang="en-US" dirty="0" smtClean="0"/>
          </a:p>
          <a:p>
            <a:pPr marL="228600" indent="-228600">
              <a:buFont typeface="+mj-lt"/>
              <a:buAutoNum type="arabicPeriod"/>
            </a:pPr>
            <a:r>
              <a:rPr lang="es-SV" noProof="1" smtClean="0"/>
              <a:t>Editar </a:t>
            </a:r>
            <a:r>
              <a:rPr lang="es-SV" noProof="1" smtClean="0"/>
              <a:t>Perfil</a:t>
            </a:r>
          </a:p>
          <a:p>
            <a:pPr marL="228600" indent="-228600">
              <a:buFont typeface="+mj-lt"/>
              <a:buAutoNum type="arabicPeriod"/>
            </a:pPr>
            <a:r>
              <a:rPr lang="es-SV" noProof="1" smtClean="0"/>
              <a:t>Cerrar Sesión</a:t>
            </a:r>
          </a:p>
          <a:p>
            <a:pPr marL="228600" indent="-228600">
              <a:buFont typeface="+mj-lt"/>
              <a:buAutoNum type="arabicPeriod"/>
            </a:pPr>
            <a:endParaRPr lang="es-SV" dirty="0" smtClean="0"/>
          </a:p>
          <a:p>
            <a:pPr marL="228600" indent="-228600">
              <a:buFont typeface="+mj-lt"/>
              <a:buAutoNum type="arabicPeriod"/>
            </a:pPr>
            <a:endParaRPr lang="en-US" dirty="0"/>
          </a:p>
        </p:txBody>
      </p:sp>
      <p:cxnSp>
        <p:nvCxnSpPr>
          <p:cNvPr id="11" name="Conector recto 10"/>
          <p:cNvCxnSpPr/>
          <p:nvPr/>
        </p:nvCxnSpPr>
        <p:spPr>
          <a:xfrm>
            <a:off x="7452784" y="2159847"/>
            <a:ext cx="47392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a:stretch>
            <a:fillRect/>
          </a:stretch>
        </p:blipFill>
        <p:spPr>
          <a:xfrm>
            <a:off x="1511527" y="1696783"/>
            <a:ext cx="4714569" cy="2653544"/>
          </a:xfrm>
          <a:prstGeom prst="rect">
            <a:avLst/>
          </a:prstGeom>
        </p:spPr>
      </p:pic>
    </p:spTree>
    <p:extLst>
      <p:ext uri="{BB962C8B-B14F-4D97-AF65-F5344CB8AC3E}">
        <p14:creationId xmlns:p14="http://schemas.microsoft.com/office/powerpoint/2010/main" val="38239863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7452784" y="3283527"/>
            <a:ext cx="4739216" cy="263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2" name="Título 1"/>
          <p:cNvSpPr>
            <a:spLocks noGrp="1"/>
          </p:cNvSpPr>
          <p:nvPr>
            <p:ph type="title"/>
          </p:nvPr>
        </p:nvSpPr>
        <p:spPr>
          <a:xfrm>
            <a:off x="7452784" y="246307"/>
            <a:ext cx="3443817" cy="1913540"/>
          </a:xfrm>
        </p:spPr>
        <p:txBody>
          <a:bodyPr/>
          <a:lstStyle/>
          <a:p>
            <a:r>
              <a:rPr lang="es-SV" dirty="0" smtClean="0"/>
              <a:t>Modulo de </a:t>
            </a:r>
            <a:r>
              <a:rPr lang="es-SV" dirty="0" smtClean="0"/>
              <a:t>Cliente</a:t>
            </a:r>
            <a:endParaRPr lang="en-US" dirty="0"/>
          </a:p>
        </p:txBody>
      </p:sp>
      <p:sp>
        <p:nvSpPr>
          <p:cNvPr id="3" name="Marcador de texto 2"/>
          <p:cNvSpPr>
            <a:spLocks noGrp="1"/>
          </p:cNvSpPr>
          <p:nvPr>
            <p:ph type="body" sz="quarter" idx="12"/>
          </p:nvPr>
        </p:nvSpPr>
        <p:spPr>
          <a:xfrm>
            <a:off x="7452784" y="2369197"/>
            <a:ext cx="4739216" cy="4488803"/>
          </a:xfrm>
        </p:spPr>
        <p:txBody>
          <a:bodyPr>
            <a:normAutofit/>
          </a:bodyPr>
          <a:lstStyle/>
          <a:p>
            <a:r>
              <a:rPr lang="es-SV" dirty="0"/>
              <a:t>Vista general del Modulo de </a:t>
            </a:r>
            <a:r>
              <a:rPr lang="es-SV" dirty="0" smtClean="0"/>
              <a:t>Cliente </a:t>
            </a:r>
            <a:r>
              <a:rPr lang="es-SV" dirty="0"/>
              <a:t>(</a:t>
            </a:r>
            <a:r>
              <a:rPr lang="es-SV" dirty="0">
                <a:solidFill>
                  <a:srgbClr val="FF0000"/>
                </a:solidFill>
              </a:rPr>
              <a:t>en desarrollo</a:t>
            </a:r>
            <a:r>
              <a:rPr lang="es-SV" dirty="0"/>
              <a:t>). Aparecerá en pantalla un menú lateral </a:t>
            </a:r>
            <a:r>
              <a:rPr lang="es-SV" dirty="0" smtClean="0"/>
              <a:t>las siguiente opciones:</a:t>
            </a:r>
            <a:endParaRPr lang="es-SV" dirty="0"/>
          </a:p>
          <a:p>
            <a:endParaRPr lang="es-SV" dirty="0"/>
          </a:p>
          <a:p>
            <a:pPr marL="228600" indent="-228600">
              <a:buFont typeface="+mj-lt"/>
              <a:buAutoNum type="arabicPeriod"/>
            </a:pPr>
            <a:r>
              <a:rPr lang="es-SV" noProof="1"/>
              <a:t>Editar Perfil</a:t>
            </a:r>
          </a:p>
          <a:p>
            <a:pPr marL="228600" indent="-228600">
              <a:buFont typeface="+mj-lt"/>
              <a:buAutoNum type="arabicPeriod"/>
            </a:pPr>
            <a:r>
              <a:rPr lang="es-SV" noProof="1"/>
              <a:t>Cerrar Sesión</a:t>
            </a:r>
          </a:p>
          <a:p>
            <a:pPr marL="228600" indent="-228600">
              <a:buFont typeface="+mj-lt"/>
              <a:buAutoNum type="arabicPeriod"/>
            </a:pPr>
            <a:endParaRPr lang="es-SV" dirty="0" smtClean="0"/>
          </a:p>
          <a:p>
            <a:pPr marL="228600" indent="-228600">
              <a:buFont typeface="+mj-lt"/>
              <a:buAutoNum type="arabicPeriod"/>
            </a:pPr>
            <a:endParaRPr lang="en-US" dirty="0"/>
          </a:p>
        </p:txBody>
      </p:sp>
      <p:cxnSp>
        <p:nvCxnSpPr>
          <p:cNvPr id="11" name="Conector recto 10"/>
          <p:cNvCxnSpPr/>
          <p:nvPr/>
        </p:nvCxnSpPr>
        <p:spPr>
          <a:xfrm>
            <a:off x="7452784" y="2159847"/>
            <a:ext cx="47392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2"/>
          <a:stretch>
            <a:fillRect/>
          </a:stretch>
        </p:blipFill>
        <p:spPr>
          <a:xfrm>
            <a:off x="1510146" y="1702191"/>
            <a:ext cx="4696689" cy="2620427"/>
          </a:xfrm>
          <a:prstGeom prst="rect">
            <a:avLst/>
          </a:prstGeom>
        </p:spPr>
      </p:pic>
    </p:spTree>
    <p:extLst>
      <p:ext uri="{BB962C8B-B14F-4D97-AF65-F5344CB8AC3E}">
        <p14:creationId xmlns:p14="http://schemas.microsoft.com/office/powerpoint/2010/main" val="1155131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SV" dirty="0" smtClean="0"/>
              <a:t>Licencias</a:t>
            </a:r>
            <a:endParaRPr lang="en-US" dirty="0"/>
          </a:p>
        </p:txBody>
      </p:sp>
      <p:sp>
        <p:nvSpPr>
          <p:cNvPr id="5" name="Marcador de texto 4"/>
          <p:cNvSpPr>
            <a:spLocks noGrp="1"/>
          </p:cNvSpPr>
          <p:nvPr>
            <p:ph type="body" sz="quarter" idx="12"/>
          </p:nvPr>
        </p:nvSpPr>
        <p:spPr>
          <a:xfrm>
            <a:off x="7943271" y="1084032"/>
            <a:ext cx="3029527" cy="1673023"/>
          </a:xfrm>
        </p:spPr>
        <p:txBody>
          <a:bodyPr/>
          <a:lstStyle/>
          <a:p>
            <a:r>
              <a:rPr lang="es-SV" dirty="0"/>
              <a:t>Esta licencia permite a otros </a:t>
            </a:r>
            <a:r>
              <a:rPr lang="es-SV" dirty="0" smtClean="0"/>
              <a:t>re mezclar, </a:t>
            </a:r>
            <a:r>
              <a:rPr lang="es-SV" dirty="0"/>
              <a:t>adaptar y construir sobre su trabajo incluso con fines comerciales, siempre que le otorguen crédito y licencian sus nuevas creaciones bajo los mismos términos.</a:t>
            </a:r>
            <a:endParaRPr lang="en-US" dirty="0"/>
          </a:p>
        </p:txBody>
      </p:sp>
      <p:sp>
        <p:nvSpPr>
          <p:cNvPr id="6" name="Marcador de texto 5"/>
          <p:cNvSpPr>
            <a:spLocks noGrp="1"/>
          </p:cNvSpPr>
          <p:nvPr>
            <p:ph type="body" sz="quarter" idx="15"/>
          </p:nvPr>
        </p:nvSpPr>
        <p:spPr>
          <a:xfrm>
            <a:off x="7943272" y="413079"/>
            <a:ext cx="3029527" cy="612157"/>
          </a:xfrm>
        </p:spPr>
        <p:txBody>
          <a:bodyPr>
            <a:normAutofit lnSpcReduction="10000"/>
          </a:bodyPr>
          <a:lstStyle/>
          <a:p>
            <a:pPr algn="ctr"/>
            <a:r>
              <a:rPr lang="en-US" b="1" dirty="0"/>
              <a:t>Attribution-</a:t>
            </a:r>
            <a:r>
              <a:rPr lang="en-US" b="1" dirty="0" err="1"/>
              <a:t>ShareAlike</a:t>
            </a:r>
            <a:r>
              <a:rPr lang="en-US" b="1" dirty="0"/>
              <a:t> 4.0 International</a:t>
            </a:r>
          </a:p>
          <a:p>
            <a:endParaRPr lang="en-US" dirty="0"/>
          </a:p>
        </p:txBody>
      </p:sp>
      <p:sp>
        <p:nvSpPr>
          <p:cNvPr id="7" name="Marcador de texto 6"/>
          <p:cNvSpPr>
            <a:spLocks noGrp="1"/>
          </p:cNvSpPr>
          <p:nvPr>
            <p:ph type="body" sz="quarter" idx="16"/>
          </p:nvPr>
        </p:nvSpPr>
        <p:spPr/>
        <p:txBody>
          <a:bodyPr>
            <a:normAutofit lnSpcReduction="10000"/>
          </a:bodyPr>
          <a:lstStyle/>
          <a:p>
            <a:pPr algn="l"/>
            <a:r>
              <a:rPr lang="es-SV" dirty="0" smtClean="0"/>
              <a:t>Las imágenes utilizadas en la página de inicio fueron extraídas del sitio web  </a:t>
            </a:r>
            <a:r>
              <a:rPr lang="es-SV" dirty="0" smtClean="0">
                <a:hlinkClick r:id="rId2"/>
              </a:rPr>
              <a:t>Pixabay</a:t>
            </a:r>
            <a:r>
              <a:rPr lang="es-SV" dirty="0" smtClean="0"/>
              <a:t>, reguladas por  </a:t>
            </a:r>
            <a:r>
              <a:rPr lang="es-SV" dirty="0" smtClean="0">
                <a:hlinkClick r:id="rId3"/>
              </a:rPr>
              <a:t>Pixabay License.</a:t>
            </a:r>
            <a:endParaRPr lang="es-SV" dirty="0" smtClean="0"/>
          </a:p>
          <a:p>
            <a:pPr algn="l"/>
            <a:r>
              <a:rPr lang="es-SV" dirty="0" smtClean="0"/>
              <a:t>Créditos a sus respectivo creadores.</a:t>
            </a:r>
            <a:endParaRPr lang="en-US" dirty="0"/>
          </a:p>
        </p:txBody>
      </p:sp>
      <p:sp>
        <p:nvSpPr>
          <p:cNvPr id="8" name="Marcador de texto 7"/>
          <p:cNvSpPr>
            <a:spLocks noGrp="1"/>
          </p:cNvSpPr>
          <p:nvPr>
            <p:ph type="body" sz="quarter" idx="17"/>
          </p:nvPr>
        </p:nvSpPr>
        <p:spPr/>
        <p:txBody>
          <a:bodyPr/>
          <a:lstStyle/>
          <a:p>
            <a:pPr algn="ctr"/>
            <a:r>
              <a:rPr lang="es-SV" dirty="0" smtClean="0"/>
              <a:t>Pixabay License</a:t>
            </a:r>
            <a:endParaRPr lang="en-US" dirty="0"/>
          </a:p>
        </p:txBody>
      </p:sp>
      <p:sp>
        <p:nvSpPr>
          <p:cNvPr id="11" name="Rectángulo 10"/>
          <p:cNvSpPr/>
          <p:nvPr/>
        </p:nvSpPr>
        <p:spPr>
          <a:xfrm>
            <a:off x="4347649" y="0"/>
            <a:ext cx="3449782" cy="3422073"/>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12" name="Rectángulo 11"/>
          <p:cNvSpPr/>
          <p:nvPr/>
        </p:nvSpPr>
        <p:spPr>
          <a:xfrm>
            <a:off x="7802416" y="3428008"/>
            <a:ext cx="3447475" cy="3430976"/>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643" y="1084032"/>
            <a:ext cx="1818472" cy="640598"/>
          </a:xfrm>
          <a:prstGeom prst="rect">
            <a:avLst/>
          </a:prstGeom>
        </p:spPr>
      </p:pic>
      <p:pic>
        <p:nvPicPr>
          <p:cNvPr id="1026" name="Picture 2" descr="Pixabay | Herramientas de MarTech Forum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7418" y="4069698"/>
            <a:ext cx="2180258" cy="2180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0485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301538" y="739124"/>
            <a:ext cx="3443817" cy="1913540"/>
          </a:xfrm>
        </p:spPr>
        <p:txBody>
          <a:bodyPr/>
          <a:lstStyle/>
          <a:p>
            <a:r>
              <a:rPr lang="es-SV" dirty="0" smtClean="0"/>
              <a:t>Página de inicio </a:t>
            </a:r>
            <a:endParaRPr lang="en-US" dirty="0"/>
          </a:p>
        </p:txBody>
      </p:sp>
      <p:sp>
        <p:nvSpPr>
          <p:cNvPr id="3" name="Marcador de texto 2"/>
          <p:cNvSpPr>
            <a:spLocks noGrp="1"/>
          </p:cNvSpPr>
          <p:nvPr>
            <p:ph type="body" sz="quarter" idx="12"/>
          </p:nvPr>
        </p:nvSpPr>
        <p:spPr>
          <a:xfrm>
            <a:off x="7452784" y="3574542"/>
            <a:ext cx="4392852" cy="2853967"/>
          </a:xfrm>
        </p:spPr>
        <p:txBody>
          <a:bodyPr/>
          <a:lstStyle/>
          <a:p>
            <a:r>
              <a:rPr lang="es-SV" dirty="0" smtClean="0"/>
              <a:t>En la pagina de inicio o índex se encuentra toda la información relacionada con la empresa, organizada a través de una barra de menú en la parte superior del sitio. Las secciones del menú son las siguientes:</a:t>
            </a:r>
            <a:endParaRPr lang="es-SV" dirty="0"/>
          </a:p>
          <a:p>
            <a:pPr marL="171450" indent="-171450">
              <a:buFont typeface="Arial" panose="020B0604020202020204" pitchFamily="34" charset="0"/>
              <a:buChar char="•"/>
            </a:pPr>
            <a:r>
              <a:rPr lang="es-SV" dirty="0" smtClean="0"/>
              <a:t>Inicio</a:t>
            </a:r>
          </a:p>
          <a:p>
            <a:pPr marL="171450" indent="-171450">
              <a:buFont typeface="Arial" panose="020B0604020202020204" pitchFamily="34" charset="0"/>
              <a:buChar char="•"/>
            </a:pPr>
            <a:r>
              <a:rPr lang="es-SV" dirty="0" smtClean="0"/>
              <a:t>Acerca de</a:t>
            </a:r>
          </a:p>
          <a:p>
            <a:pPr marL="171450" indent="-171450">
              <a:buFont typeface="Arial" panose="020B0604020202020204" pitchFamily="34" charset="0"/>
              <a:buChar char="•"/>
            </a:pPr>
            <a:r>
              <a:rPr lang="es-SV" dirty="0" smtClean="0"/>
              <a:t>Servicios</a:t>
            </a:r>
          </a:p>
          <a:p>
            <a:pPr marL="171450" indent="-171450">
              <a:buFont typeface="Arial" panose="020B0604020202020204" pitchFamily="34" charset="0"/>
              <a:buChar char="•"/>
            </a:pPr>
            <a:r>
              <a:rPr lang="es-SV" dirty="0" smtClean="0"/>
              <a:t>Departamentos</a:t>
            </a:r>
          </a:p>
          <a:p>
            <a:pPr marL="171450" indent="-171450">
              <a:buFont typeface="Arial" panose="020B0604020202020204" pitchFamily="34" charset="0"/>
              <a:buChar char="•"/>
            </a:pPr>
            <a:r>
              <a:rPr lang="es-SV" dirty="0" smtClean="0"/>
              <a:t>Contacto</a:t>
            </a:r>
          </a:p>
          <a:p>
            <a:pPr marL="171450" indent="-171450">
              <a:buFont typeface="Arial" panose="020B0604020202020204" pitchFamily="34" charset="0"/>
              <a:buChar char="•"/>
            </a:pPr>
            <a:r>
              <a:rPr lang="es-SV" dirty="0" smtClean="0"/>
              <a:t>Iniciar sesión</a:t>
            </a:r>
          </a:p>
        </p:txBody>
      </p:sp>
      <p:pic>
        <p:nvPicPr>
          <p:cNvPr id="7" name="Marcador de posición de imagen 6"/>
          <p:cNvPicPr>
            <a:picLocks noGrp="1" noChangeAspect="1"/>
          </p:cNvPicPr>
          <p:nvPr>
            <p:ph type="pic" sz="quarter" idx="15"/>
          </p:nvPr>
        </p:nvPicPr>
        <p:blipFill>
          <a:blip r:embed="rId2"/>
          <a:srcRect l="6989" r="6989"/>
          <a:stretch>
            <a:fillRect/>
          </a:stretch>
        </p:blipFill>
        <p:spPr>
          <a:xfrm>
            <a:off x="1475715" y="1683817"/>
            <a:ext cx="4725509" cy="2653354"/>
          </a:xfrm>
          <a:prstGeom prst="rect">
            <a:avLst/>
          </a:prstGeom>
        </p:spPr>
      </p:pic>
    </p:spTree>
    <p:extLst>
      <p:ext uri="{BB962C8B-B14F-4D97-AF65-F5344CB8AC3E}">
        <p14:creationId xmlns:p14="http://schemas.microsoft.com/office/powerpoint/2010/main" val="32408179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1"/>
          <p:cNvSpPr>
            <a:spLocks noGrp="1"/>
          </p:cNvSpPr>
          <p:nvPr>
            <p:ph type="pic" sz="quarter" idx="13"/>
          </p:nvPr>
        </p:nvSpPr>
        <p:spPr/>
      </p:sp>
      <p:sp>
        <p:nvSpPr>
          <p:cNvPr id="3" name="Título 2"/>
          <p:cNvSpPr>
            <a:spLocks noGrp="1"/>
          </p:cNvSpPr>
          <p:nvPr>
            <p:ph type="title"/>
          </p:nvPr>
        </p:nvSpPr>
        <p:spPr/>
        <p:txBody>
          <a:bodyPr/>
          <a:lstStyle/>
          <a:p>
            <a:pPr algn="l"/>
            <a:r>
              <a:rPr lang="es-SV" dirty="0" smtClean="0"/>
              <a:t>1.Inicio</a:t>
            </a:r>
            <a:endParaRPr lang="en-US" dirty="0"/>
          </a:p>
        </p:txBody>
      </p:sp>
      <p:sp>
        <p:nvSpPr>
          <p:cNvPr id="4" name="Marcador de texto 3"/>
          <p:cNvSpPr>
            <a:spLocks noGrp="1"/>
          </p:cNvSpPr>
          <p:nvPr>
            <p:ph type="body" sz="quarter" idx="12"/>
          </p:nvPr>
        </p:nvSpPr>
        <p:spPr/>
        <p:txBody>
          <a:bodyPr/>
          <a:lstStyle/>
          <a:p>
            <a:r>
              <a:rPr lang="es-SV" dirty="0" smtClean="0"/>
              <a:t>Este apartado nos re direcciona a la parte superior del sitio web donde se muestra una galería automática de imágenes de la empresa.</a:t>
            </a:r>
          </a:p>
          <a:p>
            <a:endParaRPr lang="en-US" dirty="0"/>
          </a:p>
        </p:txBody>
      </p:sp>
      <p:pic>
        <p:nvPicPr>
          <p:cNvPr id="5" name="Imagen 4"/>
          <p:cNvPicPr>
            <a:picLocks noChangeAspect="1"/>
          </p:cNvPicPr>
          <p:nvPr/>
        </p:nvPicPr>
        <p:blipFill>
          <a:blip r:embed="rId2"/>
          <a:stretch>
            <a:fillRect/>
          </a:stretch>
        </p:blipFill>
        <p:spPr>
          <a:xfrm>
            <a:off x="1" y="0"/>
            <a:ext cx="12192000" cy="4677497"/>
          </a:xfrm>
          <a:prstGeom prst="rect">
            <a:avLst/>
          </a:prstGeom>
        </p:spPr>
      </p:pic>
    </p:spTree>
    <p:extLst>
      <p:ext uri="{BB962C8B-B14F-4D97-AF65-F5344CB8AC3E}">
        <p14:creationId xmlns:p14="http://schemas.microsoft.com/office/powerpoint/2010/main" val="18321410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l"/>
            <a:r>
              <a:rPr lang="es-SV" dirty="0" smtClean="0"/>
              <a:t>2. Acerca de</a:t>
            </a:r>
            <a:endParaRPr lang="en-US" dirty="0"/>
          </a:p>
        </p:txBody>
      </p:sp>
      <p:sp>
        <p:nvSpPr>
          <p:cNvPr id="4" name="Marcador de texto 3"/>
          <p:cNvSpPr>
            <a:spLocks noGrp="1"/>
          </p:cNvSpPr>
          <p:nvPr>
            <p:ph type="body" sz="quarter" idx="12"/>
          </p:nvPr>
        </p:nvSpPr>
        <p:spPr/>
        <p:txBody>
          <a:bodyPr/>
          <a:lstStyle/>
          <a:p>
            <a:r>
              <a:rPr lang="es-SV" dirty="0" smtClean="0"/>
              <a:t>Se muestra una breve descripción de la empresa así como los beneficios que esta brinda a sus clientes a través su la plataforma en línea.</a:t>
            </a:r>
            <a:endParaRPr lang="en-US" dirty="0"/>
          </a:p>
        </p:txBody>
      </p:sp>
      <p:pic>
        <p:nvPicPr>
          <p:cNvPr id="9" name="Imagen 8"/>
          <p:cNvPicPr>
            <a:picLocks noChangeAspect="1"/>
          </p:cNvPicPr>
          <p:nvPr/>
        </p:nvPicPr>
        <p:blipFill>
          <a:blip r:embed="rId2"/>
          <a:stretch>
            <a:fillRect/>
          </a:stretch>
        </p:blipFill>
        <p:spPr>
          <a:xfrm>
            <a:off x="0" y="0"/>
            <a:ext cx="12192000" cy="4668982"/>
          </a:xfrm>
          <a:prstGeom prst="rect">
            <a:avLst/>
          </a:prstGeom>
        </p:spPr>
      </p:pic>
    </p:spTree>
    <p:extLst>
      <p:ext uri="{BB962C8B-B14F-4D97-AF65-F5344CB8AC3E}">
        <p14:creationId xmlns:p14="http://schemas.microsoft.com/office/powerpoint/2010/main" val="32290856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l"/>
            <a:r>
              <a:rPr lang="es-SV" dirty="0" smtClean="0"/>
              <a:t>3. Servicios </a:t>
            </a:r>
            <a:endParaRPr lang="en-US" dirty="0"/>
          </a:p>
        </p:txBody>
      </p:sp>
      <p:sp>
        <p:nvSpPr>
          <p:cNvPr id="4" name="Marcador de texto 3"/>
          <p:cNvSpPr>
            <a:spLocks noGrp="1"/>
          </p:cNvSpPr>
          <p:nvPr>
            <p:ph type="body" sz="quarter" idx="12"/>
          </p:nvPr>
        </p:nvSpPr>
        <p:spPr/>
        <p:txBody>
          <a:bodyPr/>
          <a:lstStyle/>
          <a:p>
            <a:r>
              <a:rPr lang="es-SV" dirty="0" smtClean="0"/>
              <a:t>En este apartado se encuentran detallados los servicios que se ofrecen en la plataforma.</a:t>
            </a:r>
            <a:endParaRPr lang="en-US" dirty="0"/>
          </a:p>
        </p:txBody>
      </p:sp>
      <p:pic>
        <p:nvPicPr>
          <p:cNvPr id="5" name="Imagen 4"/>
          <p:cNvPicPr>
            <a:picLocks noChangeAspect="1"/>
          </p:cNvPicPr>
          <p:nvPr/>
        </p:nvPicPr>
        <p:blipFill>
          <a:blip r:embed="rId2"/>
          <a:stretch>
            <a:fillRect/>
          </a:stretch>
        </p:blipFill>
        <p:spPr>
          <a:xfrm>
            <a:off x="1" y="0"/>
            <a:ext cx="12192000" cy="4792873"/>
          </a:xfrm>
          <a:prstGeom prst="rect">
            <a:avLst/>
          </a:prstGeom>
        </p:spPr>
      </p:pic>
    </p:spTree>
    <p:extLst>
      <p:ext uri="{BB962C8B-B14F-4D97-AF65-F5344CB8AC3E}">
        <p14:creationId xmlns:p14="http://schemas.microsoft.com/office/powerpoint/2010/main" val="2155400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Contents">
  <a:themeElements>
    <a:clrScheme name="Polaris">
      <a:dk1>
        <a:srgbClr val="3C3C3C"/>
      </a:dk1>
      <a:lt1>
        <a:sysClr val="window" lastClr="FFFFFF"/>
      </a:lt1>
      <a:dk2>
        <a:srgbClr val="575454"/>
      </a:dk2>
      <a:lt2>
        <a:srgbClr val="E7E6E6"/>
      </a:lt2>
      <a:accent1>
        <a:srgbClr val="333333"/>
      </a:accent1>
      <a:accent2>
        <a:srgbClr val="515151"/>
      </a:accent2>
      <a:accent3>
        <a:srgbClr val="6F6F6F"/>
      </a:accent3>
      <a:accent4>
        <a:srgbClr val="8D8D8D"/>
      </a:accent4>
      <a:accent5>
        <a:srgbClr val="B2C7CE"/>
      </a:accent5>
      <a:accent6>
        <a:srgbClr val="009999"/>
      </a:accent6>
      <a:hlink>
        <a:srgbClr val="779CA8"/>
      </a:hlink>
      <a:folHlink>
        <a:srgbClr val="4A6A75"/>
      </a:folHlink>
    </a:clrScheme>
    <a:fontScheme name="Polaris">
      <a:majorFont>
        <a:latin typeface="Coo Hew"/>
        <a:ea typeface="Spica Neue Bold"/>
        <a:cs typeface=""/>
      </a:majorFont>
      <a:minorFont>
        <a:latin typeface="Gidole"/>
        <a:ea typeface="Spica Neu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lumMod val="60000"/>
            <a:lumOff val="4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5">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o Footer">
  <a:themeElements>
    <a:clrScheme name="Minimal">
      <a:dk1>
        <a:srgbClr val="3C3C3C"/>
      </a:dk1>
      <a:lt1>
        <a:sysClr val="window" lastClr="FFFFFF"/>
      </a:lt1>
      <a:dk2>
        <a:srgbClr val="575454"/>
      </a:dk2>
      <a:lt2>
        <a:srgbClr val="E7E6E6"/>
      </a:lt2>
      <a:accent1>
        <a:srgbClr val="333333"/>
      </a:accent1>
      <a:accent2>
        <a:srgbClr val="515151"/>
      </a:accent2>
      <a:accent3>
        <a:srgbClr val="6F6F6F"/>
      </a:accent3>
      <a:accent4>
        <a:srgbClr val="8D8D8D"/>
      </a:accent4>
      <a:accent5>
        <a:srgbClr val="B2C7CE"/>
      </a:accent5>
      <a:accent6>
        <a:srgbClr val="009999"/>
      </a:accent6>
      <a:hlink>
        <a:srgbClr val="0099CC"/>
      </a:hlink>
      <a:folHlink>
        <a:srgbClr val="007299"/>
      </a:folHlink>
    </a:clrScheme>
    <a:fontScheme name="Polaris">
      <a:majorFont>
        <a:latin typeface="Coo Hew"/>
        <a:ea typeface="Spica Neue Bold"/>
        <a:cs typeface=""/>
      </a:majorFont>
      <a:minorFont>
        <a:latin typeface="Gidole"/>
        <a:ea typeface="Spica Neu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Polaris_NoAnimation</Template>
  <TotalTime>1052</TotalTime>
  <Words>4935</Words>
  <Application>Microsoft Office PowerPoint</Application>
  <PresentationFormat>Panorámica</PresentationFormat>
  <Paragraphs>440</Paragraphs>
  <Slides>49</Slides>
  <Notes>0</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49</vt:i4>
      </vt:variant>
    </vt:vector>
  </HeadingPairs>
  <TitlesOfParts>
    <vt:vector size="57" baseType="lpstr">
      <vt:lpstr>Coo Hew</vt:lpstr>
      <vt:lpstr>Gidole</vt:lpstr>
      <vt:lpstr>Spica Neue</vt:lpstr>
      <vt:lpstr>Spica Neue Bold</vt:lpstr>
      <vt:lpstr>Arial</vt:lpstr>
      <vt:lpstr>Wingdings</vt:lpstr>
      <vt:lpstr>Contents</vt:lpstr>
      <vt:lpstr>No Footer</vt:lpstr>
      <vt:lpstr>Veterinaria</vt:lpstr>
      <vt:lpstr>Manual de usuario</vt:lpstr>
      <vt:lpstr>Contenido</vt:lpstr>
      <vt:lpstr>Contenido</vt:lpstr>
      <vt:lpstr>Licencias</vt:lpstr>
      <vt:lpstr>Página de inicio </vt:lpstr>
      <vt:lpstr>1.Inicio</vt:lpstr>
      <vt:lpstr>2. Acerca de</vt:lpstr>
      <vt:lpstr>3. Servicios </vt:lpstr>
      <vt:lpstr>4. Departamentos</vt:lpstr>
      <vt:lpstr>5. Contacto</vt:lpstr>
      <vt:lpstr>6. Pie de Pagina</vt:lpstr>
      <vt:lpstr>Inicio de sesión</vt:lpstr>
      <vt:lpstr>Iniciar Sesión</vt:lpstr>
      <vt:lpstr>Recuperar contraseña</vt:lpstr>
      <vt:lpstr>Registrarse</vt:lpstr>
      <vt:lpstr>Nuevos empleados</vt:lpstr>
      <vt:lpstr>Registro de Usuarios</vt:lpstr>
      <vt:lpstr>Registro de Veterinario</vt:lpstr>
      <vt:lpstr>Vista para Verificar Correo Electrónico</vt:lpstr>
      <vt:lpstr>Verificar correo electrónico</vt:lpstr>
      <vt:lpstr>Modulo de Administrador</vt:lpstr>
      <vt:lpstr>1. Administrar Usuarios</vt:lpstr>
      <vt:lpstr>1.1. Ver Clientes</vt:lpstr>
      <vt:lpstr>1.2. Gestionar  Usuarios</vt:lpstr>
      <vt:lpstr>2. Administrar Proveedores</vt:lpstr>
      <vt:lpstr>2.1. Agregar Proveedores</vt:lpstr>
      <vt:lpstr>2.2. Gestionar Proveedores</vt:lpstr>
      <vt:lpstr>3. Administrar Productos </vt:lpstr>
      <vt:lpstr>3.1. Agregar Productos</vt:lpstr>
      <vt:lpstr>3.2. Gestionar Productos</vt:lpstr>
      <vt:lpstr>3.3. Crear categoría de Producto</vt:lpstr>
      <vt:lpstr>3.4. Gestionar Categorías de Prod.</vt:lpstr>
      <vt:lpstr>4. Administrar Medicamentos </vt:lpstr>
      <vt:lpstr>4.1. Agregar Medicamentos</vt:lpstr>
      <vt:lpstr>4.2. Gestionar Medicamentos</vt:lpstr>
      <vt:lpstr>4.3. Crear categoría de Medicamentos</vt:lpstr>
      <vt:lpstr>4.4. Gestionar Categorías de Med.</vt:lpstr>
      <vt:lpstr>5. Administrar Departamentos</vt:lpstr>
      <vt:lpstr>5.1. Agregar Departamentos</vt:lpstr>
      <vt:lpstr>5.2. Gestionar Departamentos</vt:lpstr>
      <vt:lpstr>6. Administrar Animales</vt:lpstr>
      <vt:lpstr>6.1. Agregar Animales</vt:lpstr>
      <vt:lpstr>6.2. Gestionar Animales</vt:lpstr>
      <vt:lpstr>7. Ver Mensajería </vt:lpstr>
      <vt:lpstr>Modulo de Bodeguero</vt:lpstr>
      <vt:lpstr>Modulo de Veterinario </vt:lpstr>
      <vt:lpstr>Modulo de Secretaria</vt:lpstr>
      <vt:lpstr>Modulo de Cliente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Jimmy Pérez Franco</dc:creator>
  <cp:lastModifiedBy>Jimmy Pérez Franco</cp:lastModifiedBy>
  <cp:revision>115</cp:revision>
  <dcterms:created xsi:type="dcterms:W3CDTF">2020-10-19T01:18:32Z</dcterms:created>
  <dcterms:modified xsi:type="dcterms:W3CDTF">2020-10-21T22:31:34Z</dcterms:modified>
</cp:coreProperties>
</file>